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25"/>
  </p:notesMasterIdLst>
  <p:handoutMasterIdLst>
    <p:handoutMasterId r:id="rId26"/>
  </p:handoutMasterIdLst>
  <p:sldIdLst>
    <p:sldId id="257" r:id="rId5"/>
    <p:sldId id="258" r:id="rId6"/>
    <p:sldId id="599" r:id="rId7"/>
    <p:sldId id="260" r:id="rId8"/>
    <p:sldId id="596" r:id="rId9"/>
    <p:sldId id="594" r:id="rId10"/>
    <p:sldId id="562" r:id="rId11"/>
    <p:sldId id="598" r:id="rId12"/>
    <p:sldId id="625" r:id="rId13"/>
    <p:sldId id="626" r:id="rId14"/>
    <p:sldId id="602" r:id="rId15"/>
    <p:sldId id="629" r:id="rId16"/>
    <p:sldId id="628" r:id="rId17"/>
    <p:sldId id="630" r:id="rId18"/>
    <p:sldId id="627" r:id="rId19"/>
    <p:sldId id="601" r:id="rId20"/>
    <p:sldId id="618" r:id="rId21"/>
    <p:sldId id="620" r:id="rId22"/>
    <p:sldId id="631" r:id="rId23"/>
    <p:sldId id="622" r:id="rId2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752E18-7A01-46BE-929E-C04AA6F367AE}" v="107" dt="2023-07-06T02:13:21.970"/>
  </p1510:revLst>
</p1510:revInfo>
</file>

<file path=ppt/tableStyles.xml><?xml version="1.0" encoding="utf-8"?>
<a:tblStyleLst xmlns:a="http://schemas.openxmlformats.org/drawingml/2006/main" def="{5C22544A-7EE6-4342-B048-85BDC9FD1C3A}">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6" autoAdjust="0"/>
    <p:restoredTop sz="96353" autoAdjust="0"/>
  </p:normalViewPr>
  <p:slideViewPr>
    <p:cSldViewPr snapToGrid="0">
      <p:cViewPr>
        <p:scale>
          <a:sx n="109" d="100"/>
          <a:sy n="109" d="100"/>
        </p:scale>
        <p:origin x="1482"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可知 悠子(KACHI Yuko)" userId="54f3fa3c-578b-4c0d-8079-a695c4bbd854" providerId="ADAL" clId="{AA752E18-7A01-46BE-929E-C04AA6F367AE}"/>
    <pc:docChg chg="undo custSel addSld delSld modSld sldOrd">
      <pc:chgData name="可知 悠子(KACHI Yuko)" userId="54f3fa3c-578b-4c0d-8079-a695c4bbd854" providerId="ADAL" clId="{AA752E18-7A01-46BE-929E-C04AA6F367AE}" dt="2023-07-06T02:13:21.970" v="14190" actId="478"/>
      <pc:docMkLst>
        <pc:docMk/>
      </pc:docMkLst>
      <pc:sldChg chg="delSp modSp mod">
        <pc:chgData name="可知 悠子(KACHI Yuko)" userId="54f3fa3c-578b-4c0d-8079-a695c4bbd854" providerId="ADAL" clId="{AA752E18-7A01-46BE-929E-C04AA6F367AE}" dt="2023-07-04T01:45:56.478" v="109" actId="478"/>
        <pc:sldMkLst>
          <pc:docMk/>
          <pc:sldMk cId="1526232310" sldId="257"/>
        </pc:sldMkLst>
        <pc:spChg chg="mod">
          <ac:chgData name="可知 悠子(KACHI Yuko)" userId="54f3fa3c-578b-4c0d-8079-a695c4bbd854" providerId="ADAL" clId="{AA752E18-7A01-46BE-929E-C04AA6F367AE}" dt="2023-07-04T01:44:58.944" v="96" actId="20577"/>
          <ac:spMkLst>
            <pc:docMk/>
            <pc:sldMk cId="1526232310" sldId="257"/>
            <ac:spMk id="13" creationId="{AE79945E-59AE-14B3-E29E-E7348ED8AED1}"/>
          </ac:spMkLst>
        </pc:spChg>
        <pc:spChg chg="mod">
          <ac:chgData name="可知 悠子(KACHI Yuko)" userId="54f3fa3c-578b-4c0d-8079-a695c4bbd854" providerId="ADAL" clId="{AA752E18-7A01-46BE-929E-C04AA6F367AE}" dt="2023-07-04T01:44:20.001" v="76" actId="255"/>
          <ac:spMkLst>
            <pc:docMk/>
            <pc:sldMk cId="1526232310" sldId="257"/>
            <ac:spMk id="14" creationId="{72DA5A13-4051-40A0-903D-B492E1B93C4A}"/>
          </ac:spMkLst>
        </pc:spChg>
        <pc:picChg chg="mod">
          <ac:chgData name="可知 悠子(KACHI Yuko)" userId="54f3fa3c-578b-4c0d-8079-a695c4bbd854" providerId="ADAL" clId="{AA752E18-7A01-46BE-929E-C04AA6F367AE}" dt="2023-07-04T01:45:54.296" v="108" actId="1036"/>
          <ac:picMkLst>
            <pc:docMk/>
            <pc:sldMk cId="1526232310" sldId="257"/>
            <ac:picMk id="9" creationId="{5F20C8FA-836C-4032-906B-6C0522FCAB32}"/>
          </ac:picMkLst>
        </pc:picChg>
        <pc:picChg chg="del mod">
          <ac:chgData name="可知 悠子(KACHI Yuko)" userId="54f3fa3c-578b-4c0d-8079-a695c4bbd854" providerId="ADAL" clId="{AA752E18-7A01-46BE-929E-C04AA6F367AE}" dt="2023-07-04T01:45:56.478" v="109" actId="478"/>
          <ac:picMkLst>
            <pc:docMk/>
            <pc:sldMk cId="1526232310" sldId="257"/>
            <ac:picMk id="1026" creationId="{2F465D37-07C9-E75E-3EBF-5BE7AA8A2B4F}"/>
          </ac:picMkLst>
        </pc:picChg>
      </pc:sldChg>
      <pc:sldChg chg="delSp modSp mod modNotesTx">
        <pc:chgData name="可知 悠子(KACHI Yuko)" userId="54f3fa3c-578b-4c0d-8079-a695c4bbd854" providerId="ADAL" clId="{AA752E18-7A01-46BE-929E-C04AA6F367AE}" dt="2023-07-06T00:17:22.678" v="7654" actId="20577"/>
        <pc:sldMkLst>
          <pc:docMk/>
          <pc:sldMk cId="3212812318" sldId="258"/>
        </pc:sldMkLst>
        <pc:spChg chg="mod">
          <ac:chgData name="可知 悠子(KACHI Yuko)" userId="54f3fa3c-578b-4c0d-8079-a695c4bbd854" providerId="ADAL" clId="{AA752E18-7A01-46BE-929E-C04AA6F367AE}" dt="2023-07-06T00:17:22.678" v="7654" actId="20577"/>
          <ac:spMkLst>
            <pc:docMk/>
            <pc:sldMk cId="3212812318" sldId="258"/>
            <ac:spMk id="3" creationId="{FEFBA52D-E4B8-1B75-EF88-CFF0DC42F8AE}"/>
          </ac:spMkLst>
        </pc:spChg>
        <pc:spChg chg="del mod">
          <ac:chgData name="可知 悠子(KACHI Yuko)" userId="54f3fa3c-578b-4c0d-8079-a695c4bbd854" providerId="ADAL" clId="{AA752E18-7A01-46BE-929E-C04AA6F367AE}" dt="2023-07-04T02:16:07.646" v="366" actId="478"/>
          <ac:spMkLst>
            <pc:docMk/>
            <pc:sldMk cId="3212812318" sldId="258"/>
            <ac:spMk id="10" creationId="{4F6BFB1B-0919-7181-B2FB-F5167F5F6795}"/>
          </ac:spMkLst>
        </pc:spChg>
      </pc:sldChg>
      <pc:sldChg chg="addSp delSp modSp mod ord modNotesTx">
        <pc:chgData name="可知 悠子(KACHI Yuko)" userId="54f3fa3c-578b-4c0d-8079-a695c4bbd854" providerId="ADAL" clId="{AA752E18-7A01-46BE-929E-C04AA6F367AE}" dt="2023-07-06T00:40:53.194" v="9331" actId="20577"/>
        <pc:sldMkLst>
          <pc:docMk/>
          <pc:sldMk cId="2081484713" sldId="260"/>
        </pc:sldMkLst>
        <pc:graphicFrameChg chg="add del modGraphic">
          <ac:chgData name="可知 悠子(KACHI Yuko)" userId="54f3fa3c-578b-4c0d-8079-a695c4bbd854" providerId="ADAL" clId="{AA752E18-7A01-46BE-929E-C04AA6F367AE}" dt="2023-07-04T02:23:56.681" v="1037" actId="478"/>
          <ac:graphicFrameMkLst>
            <pc:docMk/>
            <pc:sldMk cId="2081484713" sldId="260"/>
            <ac:graphicFrameMk id="8" creationId="{1D89E5A5-91F4-44C8-D9B8-FAC787658BE7}"/>
          </ac:graphicFrameMkLst>
        </pc:graphicFrameChg>
      </pc:sldChg>
      <pc:sldChg chg="del">
        <pc:chgData name="可知 悠子(KACHI Yuko)" userId="54f3fa3c-578b-4c0d-8079-a695c4bbd854" providerId="ADAL" clId="{AA752E18-7A01-46BE-929E-C04AA6F367AE}" dt="2023-07-05T08:08:56.499" v="6612" actId="47"/>
        <pc:sldMkLst>
          <pc:docMk/>
          <pc:sldMk cId="3200115287" sldId="432"/>
        </pc:sldMkLst>
      </pc:sldChg>
      <pc:sldChg chg="ord modNotesTx">
        <pc:chgData name="可知 悠子(KACHI Yuko)" userId="54f3fa3c-578b-4c0d-8079-a695c4bbd854" providerId="ADAL" clId="{AA752E18-7A01-46BE-929E-C04AA6F367AE}" dt="2023-07-06T00:37:30.140" v="8766" actId="20577"/>
        <pc:sldMkLst>
          <pc:docMk/>
          <pc:sldMk cId="1827987081" sldId="562"/>
        </pc:sldMkLst>
      </pc:sldChg>
      <pc:sldChg chg="del">
        <pc:chgData name="可知 悠子(KACHI Yuko)" userId="54f3fa3c-578b-4c0d-8079-a695c4bbd854" providerId="ADAL" clId="{AA752E18-7A01-46BE-929E-C04AA6F367AE}" dt="2023-07-04T02:35:28.142" v="1056" actId="47"/>
        <pc:sldMkLst>
          <pc:docMk/>
          <pc:sldMk cId="3306019256" sldId="579"/>
        </pc:sldMkLst>
      </pc:sldChg>
      <pc:sldChg chg="modNotesTx">
        <pc:chgData name="可知 悠子(KACHI Yuko)" userId="54f3fa3c-578b-4c0d-8079-a695c4bbd854" providerId="ADAL" clId="{AA752E18-7A01-46BE-929E-C04AA6F367AE}" dt="2023-07-06T00:36:04.428" v="8749" actId="20577"/>
        <pc:sldMkLst>
          <pc:docMk/>
          <pc:sldMk cId="2329124372" sldId="594"/>
        </pc:sldMkLst>
      </pc:sldChg>
      <pc:sldChg chg="modSp mod modNotesTx">
        <pc:chgData name="可知 悠子(KACHI Yuko)" userId="54f3fa3c-578b-4c0d-8079-a695c4bbd854" providerId="ADAL" clId="{AA752E18-7A01-46BE-929E-C04AA6F367AE}" dt="2023-07-06T00:36:55.224" v="8765" actId="20577"/>
        <pc:sldMkLst>
          <pc:docMk/>
          <pc:sldMk cId="3730325633" sldId="596"/>
        </pc:sldMkLst>
        <pc:spChg chg="mod">
          <ac:chgData name="可知 悠子(KACHI Yuko)" userId="54f3fa3c-578b-4c0d-8079-a695c4bbd854" providerId="ADAL" clId="{AA752E18-7A01-46BE-929E-C04AA6F367AE}" dt="2023-07-04T02:28:36.251" v="1040" actId="14100"/>
          <ac:spMkLst>
            <pc:docMk/>
            <pc:sldMk cId="3730325633" sldId="596"/>
            <ac:spMk id="41" creationId="{00000000-0000-0000-0000-000000000000}"/>
          </ac:spMkLst>
        </pc:spChg>
      </pc:sldChg>
      <pc:sldChg chg="del">
        <pc:chgData name="可知 悠子(KACHI Yuko)" userId="54f3fa3c-578b-4c0d-8079-a695c4bbd854" providerId="ADAL" clId="{AA752E18-7A01-46BE-929E-C04AA6F367AE}" dt="2023-07-04T02:35:17.820" v="1055" actId="47"/>
        <pc:sldMkLst>
          <pc:docMk/>
          <pc:sldMk cId="2652252722" sldId="597"/>
        </pc:sldMkLst>
      </pc:sldChg>
      <pc:sldChg chg="addSp modSp mod modNotesTx">
        <pc:chgData name="可知 悠子(KACHI Yuko)" userId="54f3fa3c-578b-4c0d-8079-a695c4bbd854" providerId="ADAL" clId="{AA752E18-7A01-46BE-929E-C04AA6F367AE}" dt="2023-07-06T00:40:39.922" v="9270" actId="20577"/>
        <pc:sldMkLst>
          <pc:docMk/>
          <pc:sldMk cId="370954032" sldId="598"/>
        </pc:sldMkLst>
        <pc:spChg chg="add mod">
          <ac:chgData name="可知 悠子(KACHI Yuko)" userId="54f3fa3c-578b-4c0d-8079-a695c4bbd854" providerId="ADAL" clId="{AA752E18-7A01-46BE-929E-C04AA6F367AE}" dt="2023-07-05T02:18:02.076" v="6140" actId="1076"/>
          <ac:spMkLst>
            <pc:docMk/>
            <pc:sldMk cId="370954032" sldId="598"/>
            <ac:spMk id="3" creationId="{0071BC5D-48F2-40E7-76AB-AA72455AB2E9}"/>
          </ac:spMkLst>
        </pc:spChg>
        <pc:graphicFrameChg chg="mod">
          <ac:chgData name="可知 悠子(KACHI Yuko)" userId="54f3fa3c-578b-4c0d-8079-a695c4bbd854" providerId="ADAL" clId="{AA752E18-7A01-46BE-929E-C04AA6F367AE}" dt="2023-07-05T02:17:57.867" v="6139" actId="1036"/>
          <ac:graphicFrameMkLst>
            <pc:docMk/>
            <pc:sldMk cId="370954032" sldId="598"/>
            <ac:graphicFrameMk id="5" creationId="{35F6293D-F77D-19DF-E0F3-5218280E3DA9}"/>
          </ac:graphicFrameMkLst>
        </pc:graphicFrameChg>
      </pc:sldChg>
      <pc:sldChg chg="delSp">
        <pc:chgData name="可知 悠子(KACHI Yuko)" userId="54f3fa3c-578b-4c0d-8079-a695c4bbd854" providerId="ADAL" clId="{AA752E18-7A01-46BE-929E-C04AA6F367AE}" dt="2023-07-04T01:46:03.614" v="110" actId="478"/>
        <pc:sldMkLst>
          <pc:docMk/>
          <pc:sldMk cId="1911890661" sldId="599"/>
        </pc:sldMkLst>
        <pc:picChg chg="del">
          <ac:chgData name="可知 悠子(KACHI Yuko)" userId="54f3fa3c-578b-4c0d-8079-a695c4bbd854" providerId="ADAL" clId="{AA752E18-7A01-46BE-929E-C04AA6F367AE}" dt="2023-07-04T01:46:03.614" v="110" actId="478"/>
          <ac:picMkLst>
            <pc:docMk/>
            <pc:sldMk cId="1911890661" sldId="599"/>
            <ac:picMk id="10" creationId="{8554EFAD-CEC9-737B-7F34-07241E868159}"/>
          </ac:picMkLst>
        </pc:picChg>
      </pc:sldChg>
      <pc:sldChg chg="del">
        <pc:chgData name="可知 悠子(KACHI Yuko)" userId="54f3fa3c-578b-4c0d-8079-a695c4bbd854" providerId="ADAL" clId="{AA752E18-7A01-46BE-929E-C04AA6F367AE}" dt="2023-07-04T02:30:16.546" v="1041" actId="47"/>
        <pc:sldMkLst>
          <pc:docMk/>
          <pc:sldMk cId="863439554" sldId="600"/>
        </pc:sldMkLst>
      </pc:sldChg>
      <pc:sldChg chg="delSp modSp mod">
        <pc:chgData name="可知 悠子(KACHI Yuko)" userId="54f3fa3c-578b-4c0d-8079-a695c4bbd854" providerId="ADAL" clId="{AA752E18-7A01-46BE-929E-C04AA6F367AE}" dt="2023-07-05T08:08:47.611" v="6611"/>
        <pc:sldMkLst>
          <pc:docMk/>
          <pc:sldMk cId="3087864119" sldId="601"/>
        </pc:sldMkLst>
        <pc:spChg chg="mod">
          <ac:chgData name="可知 悠子(KACHI Yuko)" userId="54f3fa3c-578b-4c0d-8079-a695c4bbd854" providerId="ADAL" clId="{AA752E18-7A01-46BE-929E-C04AA6F367AE}" dt="2023-07-05T08:08:47.611" v="6611"/>
          <ac:spMkLst>
            <pc:docMk/>
            <pc:sldMk cId="3087864119" sldId="601"/>
            <ac:spMk id="5" creationId="{66213DFE-D71F-4ADA-094F-9D64CA185310}"/>
          </ac:spMkLst>
        </pc:spChg>
        <pc:picChg chg="del">
          <ac:chgData name="可知 悠子(KACHI Yuko)" userId="54f3fa3c-578b-4c0d-8079-a695c4bbd854" providerId="ADAL" clId="{AA752E18-7A01-46BE-929E-C04AA6F367AE}" dt="2023-07-05T08:08:27.948" v="6610" actId="478"/>
          <ac:picMkLst>
            <pc:docMk/>
            <pc:sldMk cId="3087864119" sldId="601"/>
            <ac:picMk id="3" creationId="{49CD3174-7470-E4BB-8AC9-559C8463C9DA}"/>
          </ac:picMkLst>
        </pc:picChg>
      </pc:sldChg>
      <pc:sldChg chg="modSp mod ord modNotesTx">
        <pc:chgData name="可知 悠子(KACHI Yuko)" userId="54f3fa3c-578b-4c0d-8079-a695c4bbd854" providerId="ADAL" clId="{AA752E18-7A01-46BE-929E-C04AA6F367AE}" dt="2023-07-06T00:58:23.119" v="11243" actId="20577"/>
        <pc:sldMkLst>
          <pc:docMk/>
          <pc:sldMk cId="4135043088" sldId="602"/>
        </pc:sldMkLst>
        <pc:spChg chg="mod">
          <ac:chgData name="可知 悠子(KACHI Yuko)" userId="54f3fa3c-578b-4c0d-8079-a695c4bbd854" providerId="ADAL" clId="{AA752E18-7A01-46BE-929E-C04AA6F367AE}" dt="2023-07-04T05:23:40.216" v="4060" actId="20577"/>
          <ac:spMkLst>
            <pc:docMk/>
            <pc:sldMk cId="4135043088" sldId="602"/>
            <ac:spMk id="2" creationId="{6812ECBD-AD5B-3583-F137-637983F29FAA}"/>
          </ac:spMkLst>
        </pc:spChg>
        <pc:spChg chg="mod">
          <ac:chgData name="可知 悠子(KACHI Yuko)" userId="54f3fa3c-578b-4c0d-8079-a695c4bbd854" providerId="ADAL" clId="{AA752E18-7A01-46BE-929E-C04AA6F367AE}" dt="2023-07-05T02:34:23.612" v="6174"/>
          <ac:spMkLst>
            <pc:docMk/>
            <pc:sldMk cId="4135043088" sldId="602"/>
            <ac:spMk id="6" creationId="{77E44E4F-9973-BF43-99D4-A00E8A04132B}"/>
          </ac:spMkLst>
        </pc:spChg>
      </pc:sldChg>
      <pc:sldChg chg="add del">
        <pc:chgData name="可知 悠子(KACHI Yuko)" userId="54f3fa3c-578b-4c0d-8079-a695c4bbd854" providerId="ADAL" clId="{AA752E18-7A01-46BE-929E-C04AA6F367AE}" dt="2023-07-04T06:06:41.498" v="5176" actId="47"/>
        <pc:sldMkLst>
          <pc:docMk/>
          <pc:sldMk cId="2970577317" sldId="603"/>
        </pc:sldMkLst>
      </pc:sldChg>
      <pc:sldChg chg="del">
        <pc:chgData name="可知 悠子(KACHI Yuko)" userId="54f3fa3c-578b-4c0d-8079-a695c4bbd854" providerId="ADAL" clId="{AA752E18-7A01-46BE-929E-C04AA6F367AE}" dt="2023-07-04T02:36:41.851" v="1112" actId="47"/>
        <pc:sldMkLst>
          <pc:docMk/>
          <pc:sldMk cId="416546603" sldId="605"/>
        </pc:sldMkLst>
      </pc:sldChg>
      <pc:sldChg chg="del ord">
        <pc:chgData name="可知 悠子(KACHI Yuko)" userId="54f3fa3c-578b-4c0d-8079-a695c4bbd854" providerId="ADAL" clId="{AA752E18-7A01-46BE-929E-C04AA6F367AE}" dt="2023-07-05T08:08:13.143" v="6608" actId="47"/>
        <pc:sldMkLst>
          <pc:docMk/>
          <pc:sldMk cId="1724354639" sldId="609"/>
        </pc:sldMkLst>
      </pc:sldChg>
      <pc:sldChg chg="del">
        <pc:chgData name="可知 悠子(KACHI Yuko)" userId="54f3fa3c-578b-4c0d-8079-a695c4bbd854" providerId="ADAL" clId="{AA752E18-7A01-46BE-929E-C04AA6F367AE}" dt="2023-07-04T05:53:59.389" v="4926" actId="47"/>
        <pc:sldMkLst>
          <pc:docMk/>
          <pc:sldMk cId="2956397785" sldId="610"/>
        </pc:sldMkLst>
      </pc:sldChg>
      <pc:sldChg chg="del">
        <pc:chgData name="可知 悠子(KACHI Yuko)" userId="54f3fa3c-578b-4c0d-8079-a695c4bbd854" providerId="ADAL" clId="{AA752E18-7A01-46BE-929E-C04AA6F367AE}" dt="2023-07-04T05:53:57.022" v="4925" actId="47"/>
        <pc:sldMkLst>
          <pc:docMk/>
          <pc:sldMk cId="96752297" sldId="611"/>
        </pc:sldMkLst>
      </pc:sldChg>
      <pc:sldChg chg="del">
        <pc:chgData name="可知 悠子(KACHI Yuko)" userId="54f3fa3c-578b-4c0d-8079-a695c4bbd854" providerId="ADAL" clId="{AA752E18-7A01-46BE-929E-C04AA6F367AE}" dt="2023-07-04T05:53:55.188" v="4924" actId="47"/>
        <pc:sldMkLst>
          <pc:docMk/>
          <pc:sldMk cId="3614918039" sldId="612"/>
        </pc:sldMkLst>
      </pc:sldChg>
      <pc:sldChg chg="del">
        <pc:chgData name="可知 悠子(KACHI Yuko)" userId="54f3fa3c-578b-4c0d-8079-a695c4bbd854" providerId="ADAL" clId="{AA752E18-7A01-46BE-929E-C04AA6F367AE}" dt="2023-07-04T05:53:52.658" v="4923" actId="47"/>
        <pc:sldMkLst>
          <pc:docMk/>
          <pc:sldMk cId="468565368" sldId="613"/>
        </pc:sldMkLst>
      </pc:sldChg>
      <pc:sldChg chg="del">
        <pc:chgData name="可知 悠子(KACHI Yuko)" userId="54f3fa3c-578b-4c0d-8079-a695c4bbd854" providerId="ADAL" clId="{AA752E18-7A01-46BE-929E-C04AA6F367AE}" dt="2023-07-04T05:53:46.376" v="4920" actId="47"/>
        <pc:sldMkLst>
          <pc:docMk/>
          <pc:sldMk cId="525183599" sldId="614"/>
        </pc:sldMkLst>
      </pc:sldChg>
      <pc:sldChg chg="del">
        <pc:chgData name="可知 悠子(KACHI Yuko)" userId="54f3fa3c-578b-4c0d-8079-a695c4bbd854" providerId="ADAL" clId="{AA752E18-7A01-46BE-929E-C04AA6F367AE}" dt="2023-07-05T08:08:05.322" v="6607" actId="47"/>
        <pc:sldMkLst>
          <pc:docMk/>
          <pc:sldMk cId="366442529" sldId="615"/>
        </pc:sldMkLst>
      </pc:sldChg>
      <pc:sldChg chg="del">
        <pc:chgData name="可知 悠子(KACHI Yuko)" userId="54f3fa3c-578b-4c0d-8079-a695c4bbd854" providerId="ADAL" clId="{AA752E18-7A01-46BE-929E-C04AA6F367AE}" dt="2023-07-05T08:08:22.471" v="6609" actId="47"/>
        <pc:sldMkLst>
          <pc:docMk/>
          <pc:sldMk cId="228812870" sldId="617"/>
        </pc:sldMkLst>
      </pc:sldChg>
      <pc:sldChg chg="addSp delSp modSp add del mod delAnim modAnim modNotesTx">
        <pc:chgData name="可知 悠子(KACHI Yuko)" userId="54f3fa3c-578b-4c0d-8079-a695c4bbd854" providerId="ADAL" clId="{AA752E18-7A01-46BE-929E-C04AA6F367AE}" dt="2023-07-06T02:09:25.991" v="13981" actId="20577"/>
        <pc:sldMkLst>
          <pc:docMk/>
          <pc:sldMk cId="488958636" sldId="618"/>
        </pc:sldMkLst>
        <pc:spChg chg="add mod">
          <ac:chgData name="可知 悠子(KACHI Yuko)" userId="54f3fa3c-578b-4c0d-8079-a695c4bbd854" providerId="ADAL" clId="{AA752E18-7A01-46BE-929E-C04AA6F367AE}" dt="2023-07-05T08:15:25.904" v="6669" actId="14100"/>
          <ac:spMkLst>
            <pc:docMk/>
            <pc:sldMk cId="488958636" sldId="618"/>
            <ac:spMk id="3" creationId="{E9845109-3DFA-7D31-9B8E-46C086EE925B}"/>
          </ac:spMkLst>
        </pc:spChg>
        <pc:spChg chg="add del mod">
          <ac:chgData name="可知 悠子(KACHI Yuko)" userId="54f3fa3c-578b-4c0d-8079-a695c4bbd854" providerId="ADAL" clId="{AA752E18-7A01-46BE-929E-C04AA6F367AE}" dt="2023-07-05T08:21:40.355" v="7172" actId="478"/>
          <ac:spMkLst>
            <pc:docMk/>
            <pc:sldMk cId="488958636" sldId="618"/>
            <ac:spMk id="5" creationId="{C5795682-E1E8-3D5C-900E-116B00971198}"/>
          </ac:spMkLst>
        </pc:spChg>
      </pc:sldChg>
      <pc:sldChg chg="del">
        <pc:chgData name="可知 悠子(KACHI Yuko)" userId="54f3fa3c-578b-4c0d-8079-a695c4bbd854" providerId="ADAL" clId="{AA752E18-7A01-46BE-929E-C04AA6F367AE}" dt="2023-07-04T06:11:16.420" v="5295" actId="47"/>
        <pc:sldMkLst>
          <pc:docMk/>
          <pc:sldMk cId="4021233808" sldId="619"/>
        </pc:sldMkLst>
      </pc:sldChg>
      <pc:sldChg chg="addSp delSp modSp add del mod ord modNotesTx">
        <pc:chgData name="可知 悠子(KACHI Yuko)" userId="54f3fa3c-578b-4c0d-8079-a695c4bbd854" providerId="ADAL" clId="{AA752E18-7A01-46BE-929E-C04AA6F367AE}" dt="2023-07-06T02:11:10.198" v="14189" actId="20577"/>
        <pc:sldMkLst>
          <pc:docMk/>
          <pc:sldMk cId="1115369517" sldId="620"/>
        </pc:sldMkLst>
        <pc:spChg chg="mod">
          <ac:chgData name="可知 悠子(KACHI Yuko)" userId="54f3fa3c-578b-4c0d-8079-a695c4bbd854" providerId="ADAL" clId="{AA752E18-7A01-46BE-929E-C04AA6F367AE}" dt="2023-07-05T08:19:10.927" v="6918" actId="20577"/>
          <ac:spMkLst>
            <pc:docMk/>
            <pc:sldMk cId="1115369517" sldId="620"/>
            <ac:spMk id="2" creationId="{6812ECBD-AD5B-3583-F137-637983F29FAA}"/>
          </ac:spMkLst>
        </pc:spChg>
        <pc:spChg chg="add del">
          <ac:chgData name="可知 悠子(KACHI Yuko)" userId="54f3fa3c-578b-4c0d-8079-a695c4bbd854" providerId="ADAL" clId="{AA752E18-7A01-46BE-929E-C04AA6F367AE}" dt="2023-07-05T08:40:39.042" v="7177" actId="478"/>
          <ac:spMkLst>
            <pc:docMk/>
            <pc:sldMk cId="1115369517" sldId="620"/>
            <ac:spMk id="5" creationId="{FBFA42DF-BE06-BC5B-323F-60F2EAA4CCBC}"/>
          </ac:spMkLst>
        </pc:spChg>
        <pc:spChg chg="mod">
          <ac:chgData name="可知 悠子(KACHI Yuko)" userId="54f3fa3c-578b-4c0d-8079-a695c4bbd854" providerId="ADAL" clId="{AA752E18-7A01-46BE-929E-C04AA6F367AE}" dt="2023-07-06T00:03:07.084" v="7215" actId="255"/>
          <ac:spMkLst>
            <pc:docMk/>
            <pc:sldMk cId="1115369517" sldId="620"/>
            <ac:spMk id="6" creationId="{77E44E4F-9973-BF43-99D4-A00E8A04132B}"/>
          </ac:spMkLst>
        </pc:spChg>
        <pc:grpChg chg="add del">
          <ac:chgData name="可知 悠子(KACHI Yuko)" userId="54f3fa3c-578b-4c0d-8079-a695c4bbd854" providerId="ADAL" clId="{AA752E18-7A01-46BE-929E-C04AA6F367AE}" dt="2023-07-05T08:20:18.402" v="7163" actId="478"/>
          <ac:grpSpMkLst>
            <pc:docMk/>
            <pc:sldMk cId="1115369517" sldId="620"/>
            <ac:grpSpMk id="21" creationId="{155BC559-564A-8865-66B8-0BDADC35C5EE}"/>
          </ac:grpSpMkLst>
        </pc:grpChg>
      </pc:sldChg>
      <pc:sldChg chg="del">
        <pc:chgData name="可知 悠子(KACHI Yuko)" userId="54f3fa3c-578b-4c0d-8079-a695c4bbd854" providerId="ADAL" clId="{AA752E18-7A01-46BE-929E-C04AA6F367AE}" dt="2023-07-05T08:09:10.115" v="6619" actId="47"/>
        <pc:sldMkLst>
          <pc:docMk/>
          <pc:sldMk cId="681862021" sldId="621"/>
        </pc:sldMkLst>
      </pc:sldChg>
      <pc:sldChg chg="addSp delSp">
        <pc:chgData name="可知 悠子(KACHI Yuko)" userId="54f3fa3c-578b-4c0d-8079-a695c4bbd854" providerId="ADAL" clId="{AA752E18-7A01-46BE-929E-C04AA6F367AE}" dt="2023-07-06T02:13:21.970" v="14190" actId="478"/>
        <pc:sldMkLst>
          <pc:docMk/>
          <pc:sldMk cId="757069387" sldId="622"/>
        </pc:sldMkLst>
        <pc:picChg chg="add del">
          <ac:chgData name="可知 悠子(KACHI Yuko)" userId="54f3fa3c-578b-4c0d-8079-a695c4bbd854" providerId="ADAL" clId="{AA752E18-7A01-46BE-929E-C04AA6F367AE}" dt="2023-07-06T02:13:21.970" v="14190" actId="478"/>
          <ac:picMkLst>
            <pc:docMk/>
            <pc:sldMk cId="757069387" sldId="622"/>
            <ac:picMk id="8" creationId="{2D24B7AD-212D-898D-34AF-E7CD14C2432F}"/>
          </ac:picMkLst>
        </pc:picChg>
      </pc:sldChg>
      <pc:sldChg chg="add del">
        <pc:chgData name="可知 悠子(KACHI Yuko)" userId="54f3fa3c-578b-4c0d-8079-a695c4bbd854" providerId="ADAL" clId="{AA752E18-7A01-46BE-929E-C04AA6F367AE}" dt="2023-07-05T08:09:04.226" v="6617" actId="47"/>
        <pc:sldMkLst>
          <pc:docMk/>
          <pc:sldMk cId="2784026342" sldId="623"/>
        </pc:sldMkLst>
      </pc:sldChg>
      <pc:sldChg chg="add del">
        <pc:chgData name="可知 悠子(KACHI Yuko)" userId="54f3fa3c-578b-4c0d-8079-a695c4bbd854" providerId="ADAL" clId="{AA752E18-7A01-46BE-929E-C04AA6F367AE}" dt="2023-07-05T08:09:04.757" v="6618" actId="47"/>
        <pc:sldMkLst>
          <pc:docMk/>
          <pc:sldMk cId="168380979" sldId="624"/>
        </pc:sldMkLst>
      </pc:sldChg>
      <pc:sldChg chg="modSp add mod">
        <pc:chgData name="可知 悠子(KACHI Yuko)" userId="54f3fa3c-578b-4c0d-8079-a695c4bbd854" providerId="ADAL" clId="{AA752E18-7A01-46BE-929E-C04AA6F367AE}" dt="2023-07-04T02:38:42.172" v="1124" actId="20577"/>
        <pc:sldMkLst>
          <pc:docMk/>
          <pc:sldMk cId="320903402" sldId="625"/>
        </pc:sldMkLst>
        <pc:spChg chg="mod">
          <ac:chgData name="可知 悠子(KACHI Yuko)" userId="54f3fa3c-578b-4c0d-8079-a695c4bbd854" providerId="ADAL" clId="{AA752E18-7A01-46BE-929E-C04AA6F367AE}" dt="2023-07-04T02:38:42.172" v="1124" actId="20577"/>
          <ac:spMkLst>
            <pc:docMk/>
            <pc:sldMk cId="320903402" sldId="625"/>
            <ac:spMk id="5" creationId="{66213DFE-D71F-4ADA-094F-9D64CA185310}"/>
          </ac:spMkLst>
        </pc:spChg>
      </pc:sldChg>
      <pc:sldChg chg="addSp delSp modSp add mod modNotesTx">
        <pc:chgData name="可知 悠子(KACHI Yuko)" userId="54f3fa3c-578b-4c0d-8079-a695c4bbd854" providerId="ADAL" clId="{AA752E18-7A01-46BE-929E-C04AA6F367AE}" dt="2023-07-06T00:49:17.604" v="9809" actId="20577"/>
        <pc:sldMkLst>
          <pc:docMk/>
          <pc:sldMk cId="3700898433" sldId="626"/>
        </pc:sldMkLst>
        <pc:spChg chg="mod">
          <ac:chgData name="可知 悠子(KACHI Yuko)" userId="54f3fa3c-578b-4c0d-8079-a695c4bbd854" providerId="ADAL" clId="{AA752E18-7A01-46BE-929E-C04AA6F367AE}" dt="2023-07-04T05:04:20.600" v="3313" actId="20577"/>
          <ac:spMkLst>
            <pc:docMk/>
            <pc:sldMk cId="3700898433" sldId="626"/>
            <ac:spMk id="2" creationId="{6812ECBD-AD5B-3583-F137-637983F29FAA}"/>
          </ac:spMkLst>
        </pc:spChg>
        <pc:spChg chg="add mod">
          <ac:chgData name="可知 悠子(KACHI Yuko)" userId="54f3fa3c-578b-4c0d-8079-a695c4bbd854" providerId="ADAL" clId="{AA752E18-7A01-46BE-929E-C04AA6F367AE}" dt="2023-07-04T05:26:29.934" v="4235" actId="1035"/>
          <ac:spMkLst>
            <pc:docMk/>
            <pc:sldMk cId="3700898433" sldId="626"/>
            <ac:spMk id="3" creationId="{6FCB8B98-E83E-B2C7-838C-55A59081E44B}"/>
          </ac:spMkLst>
        </pc:spChg>
        <pc:spChg chg="add mod">
          <ac:chgData name="可知 悠子(KACHI Yuko)" userId="54f3fa3c-578b-4c0d-8079-a695c4bbd854" providerId="ADAL" clId="{AA752E18-7A01-46BE-929E-C04AA6F367AE}" dt="2023-07-04T05:26:29.934" v="4235" actId="1035"/>
          <ac:spMkLst>
            <pc:docMk/>
            <pc:sldMk cId="3700898433" sldId="626"/>
            <ac:spMk id="5" creationId="{24930565-FECC-D81A-5BFF-C2F39A3BF65C}"/>
          </ac:spMkLst>
        </pc:spChg>
        <pc:spChg chg="add del mod">
          <ac:chgData name="可知 悠子(KACHI Yuko)" userId="54f3fa3c-578b-4c0d-8079-a695c4bbd854" providerId="ADAL" clId="{AA752E18-7A01-46BE-929E-C04AA6F367AE}" dt="2023-07-04T04:45:06.334" v="2161" actId="478"/>
          <ac:spMkLst>
            <pc:docMk/>
            <pc:sldMk cId="3700898433" sldId="626"/>
            <ac:spMk id="6" creationId="{77E44E4F-9973-BF43-99D4-A00E8A04132B}"/>
          </ac:spMkLst>
        </pc:spChg>
        <pc:spChg chg="add mod">
          <ac:chgData name="可知 悠子(KACHI Yuko)" userId="54f3fa3c-578b-4c0d-8079-a695c4bbd854" providerId="ADAL" clId="{AA752E18-7A01-46BE-929E-C04AA6F367AE}" dt="2023-07-04T05:26:29.934" v="4235" actId="1035"/>
          <ac:spMkLst>
            <pc:docMk/>
            <pc:sldMk cId="3700898433" sldId="626"/>
            <ac:spMk id="7" creationId="{814F6C04-ED60-5CAE-1728-1C29CD712A38}"/>
          </ac:spMkLst>
        </pc:spChg>
        <pc:spChg chg="add del mod">
          <ac:chgData name="可知 悠子(KACHI Yuko)" userId="54f3fa3c-578b-4c0d-8079-a695c4bbd854" providerId="ADAL" clId="{AA752E18-7A01-46BE-929E-C04AA6F367AE}" dt="2023-07-04T05:25:30.402" v="4110" actId="478"/>
          <ac:spMkLst>
            <pc:docMk/>
            <pc:sldMk cId="3700898433" sldId="626"/>
            <ac:spMk id="8" creationId="{790FD032-46FB-2974-8C11-DFFD9F0FE3C3}"/>
          </ac:spMkLst>
        </pc:spChg>
        <pc:spChg chg="add mod">
          <ac:chgData name="可知 悠子(KACHI Yuko)" userId="54f3fa3c-578b-4c0d-8079-a695c4bbd854" providerId="ADAL" clId="{AA752E18-7A01-46BE-929E-C04AA6F367AE}" dt="2023-07-04T05:26:29.934" v="4235" actId="1035"/>
          <ac:spMkLst>
            <pc:docMk/>
            <pc:sldMk cId="3700898433" sldId="626"/>
            <ac:spMk id="9" creationId="{72935CE4-D927-6A01-6BC1-8726363743B3}"/>
          </ac:spMkLst>
        </pc:spChg>
        <pc:spChg chg="add del mod">
          <ac:chgData name="可知 悠子(KACHI Yuko)" userId="54f3fa3c-578b-4c0d-8079-a695c4bbd854" providerId="ADAL" clId="{AA752E18-7A01-46BE-929E-C04AA6F367AE}" dt="2023-07-04T04:42:52.081" v="2073"/>
          <ac:spMkLst>
            <pc:docMk/>
            <pc:sldMk cId="3700898433" sldId="626"/>
            <ac:spMk id="10" creationId="{56D51CE7-14E0-E4ED-8AEF-CCA912D87784}"/>
          </ac:spMkLst>
        </pc:spChg>
        <pc:spChg chg="add del mod">
          <ac:chgData name="可知 悠子(KACHI Yuko)" userId="54f3fa3c-578b-4c0d-8079-a695c4bbd854" providerId="ADAL" clId="{AA752E18-7A01-46BE-929E-C04AA6F367AE}" dt="2023-07-04T04:43:07.953" v="2079" actId="478"/>
          <ac:spMkLst>
            <pc:docMk/>
            <pc:sldMk cId="3700898433" sldId="626"/>
            <ac:spMk id="11" creationId="{767980AC-FF9A-67BF-EA1C-6818E59CB307}"/>
          </ac:spMkLst>
        </pc:spChg>
        <pc:spChg chg="add mod">
          <ac:chgData name="可知 悠子(KACHI Yuko)" userId="54f3fa3c-578b-4c0d-8079-a695c4bbd854" providerId="ADAL" clId="{AA752E18-7A01-46BE-929E-C04AA6F367AE}" dt="2023-07-04T05:26:29.934" v="4235" actId="1035"/>
          <ac:spMkLst>
            <pc:docMk/>
            <pc:sldMk cId="3700898433" sldId="626"/>
            <ac:spMk id="12" creationId="{D81BECED-5A02-9F99-DC76-6FF09FE6E12B}"/>
          </ac:spMkLst>
        </pc:spChg>
        <pc:spChg chg="add mod">
          <ac:chgData name="可知 悠子(KACHI Yuko)" userId="54f3fa3c-578b-4c0d-8079-a695c4bbd854" providerId="ADAL" clId="{AA752E18-7A01-46BE-929E-C04AA6F367AE}" dt="2023-07-04T05:26:29.934" v="4235" actId="1035"/>
          <ac:spMkLst>
            <pc:docMk/>
            <pc:sldMk cId="3700898433" sldId="626"/>
            <ac:spMk id="13" creationId="{00D378EC-A76D-D88D-F202-A9E4B76003B3}"/>
          </ac:spMkLst>
        </pc:spChg>
        <pc:spChg chg="add del mod">
          <ac:chgData name="可知 悠子(KACHI Yuko)" userId="54f3fa3c-578b-4c0d-8079-a695c4bbd854" providerId="ADAL" clId="{AA752E18-7A01-46BE-929E-C04AA6F367AE}" dt="2023-07-04T04:47:19.787" v="2270" actId="478"/>
          <ac:spMkLst>
            <pc:docMk/>
            <pc:sldMk cId="3700898433" sldId="626"/>
            <ac:spMk id="14" creationId="{46B09B6B-46A9-F5ED-82FE-AF20BDCE21F4}"/>
          </ac:spMkLst>
        </pc:spChg>
        <pc:spChg chg="add del mod">
          <ac:chgData name="可知 悠子(KACHI Yuko)" userId="54f3fa3c-578b-4c0d-8079-a695c4bbd854" providerId="ADAL" clId="{AA752E18-7A01-46BE-929E-C04AA6F367AE}" dt="2023-07-04T05:25:30.402" v="4110" actId="478"/>
          <ac:spMkLst>
            <pc:docMk/>
            <pc:sldMk cId="3700898433" sldId="626"/>
            <ac:spMk id="15" creationId="{845B1DE4-DEBF-357D-5130-C842F47F7194}"/>
          </ac:spMkLst>
        </pc:spChg>
        <pc:spChg chg="add del">
          <ac:chgData name="可知 悠子(KACHI Yuko)" userId="54f3fa3c-578b-4c0d-8079-a695c4bbd854" providerId="ADAL" clId="{AA752E18-7A01-46BE-929E-C04AA6F367AE}" dt="2023-07-04T04:44:49.320" v="2155" actId="478"/>
          <ac:spMkLst>
            <pc:docMk/>
            <pc:sldMk cId="3700898433" sldId="626"/>
            <ac:spMk id="16" creationId="{3726AB2E-1539-8DF1-A482-664F49D53FC1}"/>
          </ac:spMkLst>
        </pc:spChg>
        <pc:spChg chg="add mod">
          <ac:chgData name="可知 悠子(KACHI Yuko)" userId="54f3fa3c-578b-4c0d-8079-a695c4bbd854" providerId="ADAL" clId="{AA752E18-7A01-46BE-929E-C04AA6F367AE}" dt="2023-07-04T05:27:33.843" v="4260" actId="1035"/>
          <ac:spMkLst>
            <pc:docMk/>
            <pc:sldMk cId="3700898433" sldId="626"/>
            <ac:spMk id="17" creationId="{8681A698-040B-38BF-AB7E-65388E7A4B05}"/>
          </ac:spMkLst>
        </pc:spChg>
        <pc:spChg chg="add del mod">
          <ac:chgData name="可知 悠子(KACHI Yuko)" userId="54f3fa3c-578b-4c0d-8079-a695c4bbd854" providerId="ADAL" clId="{AA752E18-7A01-46BE-929E-C04AA6F367AE}" dt="2023-07-04T04:47:17.351" v="2269"/>
          <ac:spMkLst>
            <pc:docMk/>
            <pc:sldMk cId="3700898433" sldId="626"/>
            <ac:spMk id="18" creationId="{53833E7F-7A6A-A714-FBEE-385F2B4F9FD0}"/>
          </ac:spMkLst>
        </pc:spChg>
        <pc:spChg chg="add del mod">
          <ac:chgData name="可知 悠子(KACHI Yuko)" userId="54f3fa3c-578b-4c0d-8079-a695c4bbd854" providerId="ADAL" clId="{AA752E18-7A01-46BE-929E-C04AA6F367AE}" dt="2023-07-04T05:02:33.176" v="3208" actId="478"/>
          <ac:spMkLst>
            <pc:docMk/>
            <pc:sldMk cId="3700898433" sldId="626"/>
            <ac:spMk id="23" creationId="{2BD7C94E-12F8-6CDA-1D49-5EBF282D4657}"/>
          </ac:spMkLst>
        </pc:spChg>
        <pc:spChg chg="add del mod">
          <ac:chgData name="可知 悠子(KACHI Yuko)" userId="54f3fa3c-578b-4c0d-8079-a695c4bbd854" providerId="ADAL" clId="{AA752E18-7A01-46BE-929E-C04AA6F367AE}" dt="2023-07-04T05:02:33.176" v="3208" actId="478"/>
          <ac:spMkLst>
            <pc:docMk/>
            <pc:sldMk cId="3700898433" sldId="626"/>
            <ac:spMk id="24" creationId="{A168DC13-4E21-8C0C-EB58-47F0A16F32A5}"/>
          </ac:spMkLst>
        </pc:spChg>
        <pc:spChg chg="add del mod">
          <ac:chgData name="可知 悠子(KACHI Yuko)" userId="54f3fa3c-578b-4c0d-8079-a695c4bbd854" providerId="ADAL" clId="{AA752E18-7A01-46BE-929E-C04AA6F367AE}" dt="2023-07-04T05:02:33.176" v="3208" actId="478"/>
          <ac:spMkLst>
            <pc:docMk/>
            <pc:sldMk cId="3700898433" sldId="626"/>
            <ac:spMk id="25" creationId="{4FB92BBD-7888-4158-1D95-7420D9FDDE0E}"/>
          </ac:spMkLst>
        </pc:spChg>
        <pc:spChg chg="add del mod">
          <ac:chgData name="可知 悠子(KACHI Yuko)" userId="54f3fa3c-578b-4c0d-8079-a695c4bbd854" providerId="ADAL" clId="{AA752E18-7A01-46BE-929E-C04AA6F367AE}" dt="2023-07-04T05:02:33.176" v="3208" actId="478"/>
          <ac:spMkLst>
            <pc:docMk/>
            <pc:sldMk cId="3700898433" sldId="626"/>
            <ac:spMk id="27" creationId="{E2C465AE-68FB-EEFD-141B-E2E45D1082CD}"/>
          </ac:spMkLst>
        </pc:spChg>
        <pc:graphicFrameChg chg="add del modGraphic">
          <ac:chgData name="可知 悠子(KACHI Yuko)" userId="54f3fa3c-578b-4c0d-8079-a695c4bbd854" providerId="ADAL" clId="{AA752E18-7A01-46BE-929E-C04AA6F367AE}" dt="2023-07-04T05:24:14.172" v="4082" actId="478"/>
          <ac:graphicFrameMkLst>
            <pc:docMk/>
            <pc:sldMk cId="3700898433" sldId="626"/>
            <ac:graphicFrameMk id="29" creationId="{3B32802C-000A-90D9-E7CF-831305934806}"/>
          </ac:graphicFrameMkLst>
        </pc:graphicFrameChg>
        <pc:cxnChg chg="add del mod">
          <ac:chgData name="可知 悠子(KACHI Yuko)" userId="54f3fa3c-578b-4c0d-8079-a695c4bbd854" providerId="ADAL" clId="{AA752E18-7A01-46BE-929E-C04AA6F367AE}" dt="2023-07-04T05:02:36.475" v="3209" actId="478"/>
          <ac:cxnSpMkLst>
            <pc:docMk/>
            <pc:sldMk cId="3700898433" sldId="626"/>
            <ac:cxnSpMk id="20" creationId="{0D7AF1B6-B9B1-8A34-3183-BCBA236307B8}"/>
          </ac:cxnSpMkLst>
        </pc:cxnChg>
        <pc:cxnChg chg="add del mod">
          <ac:chgData name="可知 悠子(KACHI Yuko)" userId="54f3fa3c-578b-4c0d-8079-a695c4bbd854" providerId="ADAL" clId="{AA752E18-7A01-46BE-929E-C04AA6F367AE}" dt="2023-07-04T05:02:38.218" v="3210" actId="478"/>
          <ac:cxnSpMkLst>
            <pc:docMk/>
            <pc:sldMk cId="3700898433" sldId="626"/>
            <ac:cxnSpMk id="21" creationId="{3FA64D99-82EE-F7DA-0DB7-BE8E3067079F}"/>
          </ac:cxnSpMkLst>
        </pc:cxnChg>
        <pc:cxnChg chg="add del mod">
          <ac:chgData name="可知 悠子(KACHI Yuko)" userId="54f3fa3c-578b-4c0d-8079-a695c4bbd854" providerId="ADAL" clId="{AA752E18-7A01-46BE-929E-C04AA6F367AE}" dt="2023-07-04T05:02:40.073" v="3211" actId="478"/>
          <ac:cxnSpMkLst>
            <pc:docMk/>
            <pc:sldMk cId="3700898433" sldId="626"/>
            <ac:cxnSpMk id="22" creationId="{26C1BB11-A2CD-CBEC-4095-0139827697FC}"/>
          </ac:cxnSpMkLst>
        </pc:cxnChg>
        <pc:cxnChg chg="add del mod">
          <ac:chgData name="可知 悠子(KACHI Yuko)" userId="54f3fa3c-578b-4c0d-8079-a695c4bbd854" providerId="ADAL" clId="{AA752E18-7A01-46BE-929E-C04AA6F367AE}" dt="2023-07-04T05:02:43.251" v="3212" actId="478"/>
          <ac:cxnSpMkLst>
            <pc:docMk/>
            <pc:sldMk cId="3700898433" sldId="626"/>
            <ac:cxnSpMk id="26" creationId="{65CFE37F-6B5F-12E4-2E7F-85B5A1E86022}"/>
          </ac:cxnSpMkLst>
        </pc:cxnChg>
      </pc:sldChg>
      <pc:sldChg chg="modSp add mod modNotesTx">
        <pc:chgData name="可知 悠子(KACHI Yuko)" userId="54f3fa3c-578b-4c0d-8079-a695c4bbd854" providerId="ADAL" clId="{AA752E18-7A01-46BE-929E-C04AA6F367AE}" dt="2023-07-06T01:16:52.757" v="13189" actId="20577"/>
        <pc:sldMkLst>
          <pc:docMk/>
          <pc:sldMk cId="4232815462" sldId="627"/>
        </pc:sldMkLst>
        <pc:spChg chg="mod">
          <ac:chgData name="可知 悠子(KACHI Yuko)" userId="54f3fa3c-578b-4c0d-8079-a695c4bbd854" providerId="ADAL" clId="{AA752E18-7A01-46BE-929E-C04AA6F367AE}" dt="2023-07-05T02:56:32.557" v="6487"/>
          <ac:spMkLst>
            <pc:docMk/>
            <pc:sldMk cId="4232815462" sldId="627"/>
            <ac:spMk id="2" creationId="{6812ECBD-AD5B-3583-F137-637983F29FAA}"/>
          </ac:spMkLst>
        </pc:spChg>
        <pc:spChg chg="mod">
          <ac:chgData name="可知 悠子(KACHI Yuko)" userId="54f3fa3c-578b-4c0d-8079-a695c4bbd854" providerId="ADAL" clId="{AA752E18-7A01-46BE-929E-C04AA6F367AE}" dt="2023-07-06T01:16:28.747" v="13118" actId="20577"/>
          <ac:spMkLst>
            <pc:docMk/>
            <pc:sldMk cId="4232815462" sldId="627"/>
            <ac:spMk id="6" creationId="{77E44E4F-9973-BF43-99D4-A00E8A04132B}"/>
          </ac:spMkLst>
        </pc:spChg>
      </pc:sldChg>
      <pc:sldChg chg="addSp delSp modSp add del mod modNotesTx">
        <pc:chgData name="可知 悠子(KACHI Yuko)" userId="54f3fa3c-578b-4c0d-8079-a695c4bbd854" providerId="ADAL" clId="{AA752E18-7A01-46BE-929E-C04AA6F367AE}" dt="2023-07-06T01:14:02.314" v="12526" actId="20577"/>
        <pc:sldMkLst>
          <pc:docMk/>
          <pc:sldMk cId="3990989057" sldId="628"/>
        </pc:sldMkLst>
        <pc:spChg chg="mod">
          <ac:chgData name="可知 悠子(KACHI Yuko)" userId="54f3fa3c-578b-4c0d-8079-a695c4bbd854" providerId="ADAL" clId="{AA752E18-7A01-46BE-929E-C04AA6F367AE}" dt="2023-07-04T05:24:27.258" v="4085"/>
          <ac:spMkLst>
            <pc:docMk/>
            <pc:sldMk cId="3990989057" sldId="628"/>
            <ac:spMk id="2" creationId="{6812ECBD-AD5B-3583-F137-637983F29FAA}"/>
          </ac:spMkLst>
        </pc:spChg>
        <pc:spChg chg="mod">
          <ac:chgData name="可知 悠子(KACHI Yuko)" userId="54f3fa3c-578b-4c0d-8079-a695c4bbd854" providerId="ADAL" clId="{AA752E18-7A01-46BE-929E-C04AA6F367AE}" dt="2023-07-06T01:07:57.813" v="12281" actId="20577"/>
          <ac:spMkLst>
            <pc:docMk/>
            <pc:sldMk cId="3990989057" sldId="628"/>
            <ac:spMk id="6" creationId="{77E44E4F-9973-BF43-99D4-A00E8A04132B}"/>
          </ac:spMkLst>
        </pc:spChg>
        <pc:graphicFrameChg chg="add del modGraphic">
          <ac:chgData name="可知 悠子(KACHI Yuko)" userId="54f3fa3c-578b-4c0d-8079-a695c4bbd854" providerId="ADAL" clId="{AA752E18-7A01-46BE-929E-C04AA6F367AE}" dt="2023-07-04T05:24:21.680" v="4084" actId="478"/>
          <ac:graphicFrameMkLst>
            <pc:docMk/>
            <pc:sldMk cId="3990989057" sldId="628"/>
            <ac:graphicFrameMk id="5" creationId="{D09251A4-6858-179B-4817-97D0429310F7}"/>
          </ac:graphicFrameMkLst>
        </pc:graphicFrameChg>
      </pc:sldChg>
      <pc:sldChg chg="modSp add mod ord modNotesTx">
        <pc:chgData name="可知 悠子(KACHI Yuko)" userId="54f3fa3c-578b-4c0d-8079-a695c4bbd854" providerId="ADAL" clId="{AA752E18-7A01-46BE-929E-C04AA6F367AE}" dt="2023-07-06T01:04:33.612" v="12077" actId="20577"/>
        <pc:sldMkLst>
          <pc:docMk/>
          <pc:sldMk cId="1989009069" sldId="629"/>
        </pc:sldMkLst>
        <pc:spChg chg="mod">
          <ac:chgData name="可知 悠子(KACHI Yuko)" userId="54f3fa3c-578b-4c0d-8079-a695c4bbd854" providerId="ADAL" clId="{AA752E18-7A01-46BE-929E-C04AA6F367AE}" dt="2023-07-05T03:53:35.424" v="6581" actId="20577"/>
          <ac:spMkLst>
            <pc:docMk/>
            <pc:sldMk cId="1989009069" sldId="629"/>
            <ac:spMk id="6" creationId="{77E44E4F-9973-BF43-99D4-A00E8A04132B}"/>
          </ac:spMkLst>
        </pc:spChg>
      </pc:sldChg>
      <pc:sldChg chg="add del">
        <pc:chgData name="可知 悠子(KACHI Yuko)" userId="54f3fa3c-578b-4c0d-8079-a695c4bbd854" providerId="ADAL" clId="{AA752E18-7A01-46BE-929E-C04AA6F367AE}" dt="2023-07-04T05:26:11.061" v="4188" actId="47"/>
        <pc:sldMkLst>
          <pc:docMk/>
          <pc:sldMk cId="679473757" sldId="630"/>
        </pc:sldMkLst>
      </pc:sldChg>
      <pc:sldChg chg="new del">
        <pc:chgData name="可知 悠子(KACHI Yuko)" userId="54f3fa3c-578b-4c0d-8079-a695c4bbd854" providerId="ADAL" clId="{AA752E18-7A01-46BE-929E-C04AA6F367AE}" dt="2023-07-05T02:32:29.626" v="6145" actId="680"/>
        <pc:sldMkLst>
          <pc:docMk/>
          <pc:sldMk cId="1199524233" sldId="630"/>
        </pc:sldMkLst>
      </pc:sldChg>
      <pc:sldChg chg="addSp modSp add mod modNotesTx">
        <pc:chgData name="可知 悠子(KACHI Yuko)" userId="54f3fa3c-578b-4c0d-8079-a695c4bbd854" providerId="ADAL" clId="{AA752E18-7A01-46BE-929E-C04AA6F367AE}" dt="2023-07-06T01:15:35.818" v="12957" actId="20577"/>
        <pc:sldMkLst>
          <pc:docMk/>
          <pc:sldMk cId="2949627216" sldId="630"/>
        </pc:sldMkLst>
        <pc:spChg chg="add mod">
          <ac:chgData name="可知 悠子(KACHI Yuko)" userId="54f3fa3c-578b-4c0d-8079-a695c4bbd854" providerId="ADAL" clId="{AA752E18-7A01-46BE-929E-C04AA6F367AE}" dt="2023-07-05T02:57:15.150" v="6580" actId="20577"/>
          <ac:spMkLst>
            <pc:docMk/>
            <pc:sldMk cId="2949627216" sldId="630"/>
            <ac:spMk id="6" creationId="{17E09594-F522-B144-F1CB-DCCB1AED2080}"/>
          </ac:spMkLst>
        </pc:spChg>
        <pc:spChg chg="add mod">
          <ac:chgData name="可知 悠子(KACHI Yuko)" userId="54f3fa3c-578b-4c0d-8079-a695c4bbd854" providerId="ADAL" clId="{AA752E18-7A01-46BE-929E-C04AA6F367AE}" dt="2023-07-05T02:55:22.668" v="6280" actId="1035"/>
          <ac:spMkLst>
            <pc:docMk/>
            <pc:sldMk cId="2949627216" sldId="630"/>
            <ac:spMk id="8" creationId="{C44623BB-E81A-89C9-59C8-25877F166265}"/>
          </ac:spMkLst>
        </pc:spChg>
      </pc:sldChg>
      <pc:sldChg chg="add del">
        <pc:chgData name="可知 悠子(KACHI Yuko)" userId="54f3fa3c-578b-4c0d-8079-a695c4bbd854" providerId="ADAL" clId="{AA752E18-7A01-46BE-929E-C04AA6F367AE}" dt="2023-07-04T06:06:19.537" v="5175"/>
        <pc:sldMkLst>
          <pc:docMk/>
          <pc:sldMk cId="3391892940" sldId="630"/>
        </pc:sldMkLst>
      </pc:sldChg>
      <pc:sldChg chg="modSp add del mod">
        <pc:chgData name="可知 悠子(KACHI Yuko)" userId="54f3fa3c-578b-4c0d-8079-a695c4bbd854" providerId="ADAL" clId="{AA752E18-7A01-46BE-929E-C04AA6F367AE}" dt="2023-07-05T02:00:43.585" v="5701" actId="47"/>
        <pc:sldMkLst>
          <pc:docMk/>
          <pc:sldMk cId="3739785656" sldId="630"/>
        </pc:sldMkLst>
        <pc:spChg chg="mod">
          <ac:chgData name="可知 悠子(KACHI Yuko)" userId="54f3fa3c-578b-4c0d-8079-a695c4bbd854" providerId="ADAL" clId="{AA752E18-7A01-46BE-929E-C04AA6F367AE}" dt="2023-07-05T02:00:26.813" v="5700" actId="27636"/>
          <ac:spMkLst>
            <pc:docMk/>
            <pc:sldMk cId="3739785656" sldId="630"/>
            <ac:spMk id="9" creationId="{3385E72A-A6C8-DCD5-FD53-826B3F661658}"/>
          </ac:spMkLst>
        </pc:spChg>
      </pc:sldChg>
      <pc:sldChg chg="modSp add mod">
        <pc:chgData name="可知 悠子(KACHI Yuko)" userId="54f3fa3c-578b-4c0d-8079-a695c4bbd854" providerId="ADAL" clId="{AA752E18-7A01-46BE-929E-C04AA6F367AE}" dt="2023-07-06T00:12:11.270" v="7220" actId="255"/>
        <pc:sldMkLst>
          <pc:docMk/>
          <pc:sldMk cId="192051644" sldId="631"/>
        </pc:sldMkLst>
        <pc:spChg chg="mod">
          <ac:chgData name="可知 悠子(KACHI Yuko)" userId="54f3fa3c-578b-4c0d-8079-a695c4bbd854" providerId="ADAL" clId="{AA752E18-7A01-46BE-929E-C04AA6F367AE}" dt="2023-07-06T00:12:11.270" v="7220" actId="255"/>
          <ac:spMkLst>
            <pc:docMk/>
            <pc:sldMk cId="192051644" sldId="631"/>
            <ac:spMk id="6" creationId="{77E44E4F-9973-BF43-99D4-A00E8A04132B}"/>
          </ac:spMkLst>
        </pc:spChg>
      </pc:sldChg>
      <pc:sldMasterChg chg="addSldLayout delSldLayout">
        <pc:chgData name="可知 悠子(KACHI Yuko)" userId="54f3fa3c-578b-4c0d-8079-a695c4bbd854" providerId="ADAL" clId="{AA752E18-7A01-46BE-929E-C04AA6F367AE}" dt="2023-07-05T08:09:04.757" v="6618" actId="47"/>
        <pc:sldMasterMkLst>
          <pc:docMk/>
          <pc:sldMasterMk cId="3767753741" sldId="2147483725"/>
        </pc:sldMasterMkLst>
        <pc:sldLayoutChg chg="add del">
          <pc:chgData name="可知 悠子(KACHI Yuko)" userId="54f3fa3c-578b-4c0d-8079-a695c4bbd854" providerId="ADAL" clId="{AA752E18-7A01-46BE-929E-C04AA6F367AE}" dt="2023-07-05T08:09:04.757" v="6618" actId="47"/>
          <pc:sldLayoutMkLst>
            <pc:docMk/>
            <pc:sldMasterMk cId="3767753741" sldId="2147483725"/>
            <pc:sldLayoutMk cId="1145143966" sldId="214748373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file2.inside.mhlw.go.jp\&#35506;&#23460;&#38936;&#22495;2\11914500_&#23376;&#12393;&#12418;&#23478;&#24237;&#23616;&#12288;&#20445;&#32946;&#35506;\&#20225;&#30011;&#35519;&#25972;&#20418;\&#9678;&#12509;&#12531;&#12481;&#32117;&#38598;&#12539;&#24819;&#23450;&#12539;&#35611;&#28436;&#36039;&#26009;\&#20445;&#32946;&#22290;&#12392;&#24188;&#31258;&#22290;&#12398;&#24180;&#40802;&#21029;&#21033;&#29992;&#32773;&#25968;&#12539;&#21106;&#21512;&#12398;&#12496;&#12483;&#12463;&#12487;&#12540;&#12479;&#65288;&#27704;&#20037;&#20445;&#23384;&#29256;&#65289;\2020&#24180;&#26356;&#26032;&#26178;\200721&#20445;&#32946;&#22290;&#12392;&#24188;&#31258;&#22290;&#12398;&#24180;&#40802;&#21029;&#21033;&#29992;&#32773;&#25968;&#21106;&#21512;&#12496;&#12483;&#12463;&#12487;&#12540;&#1247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spPr>
            <a:solidFill>
              <a:schemeClr val="accent1">
                <a:lumMod val="60000"/>
                <a:lumOff val="40000"/>
              </a:schemeClr>
            </a:solidFill>
            <a:ln>
              <a:solidFill>
                <a:schemeClr val="tx2">
                  <a:lumMod val="60000"/>
                  <a:lumOff val="40000"/>
                </a:schemeClr>
              </a:solidFill>
            </a:ln>
            <a:effectLst/>
          </c:spPr>
          <c:invertIfNegative val="0"/>
          <c:cat>
            <c:strRef>
              <c:f>'R2'!$A$22:$A$27</c:f>
              <c:strCache>
                <c:ptCount val="6"/>
                <c:pt idx="0">
                  <c:v>０歳</c:v>
                </c:pt>
                <c:pt idx="1">
                  <c:v>１歳</c:v>
                </c:pt>
                <c:pt idx="2">
                  <c:v>２歳</c:v>
                </c:pt>
                <c:pt idx="3">
                  <c:v>３歳</c:v>
                </c:pt>
                <c:pt idx="4">
                  <c:v>４歳</c:v>
                </c:pt>
                <c:pt idx="5">
                  <c:v>５歳</c:v>
                </c:pt>
              </c:strCache>
            </c:strRef>
          </c:cat>
          <c:val>
            <c:numRef>
              <c:f>'R2'!$B$22:$B$27</c:f>
              <c:numCache>
                <c:formatCode>General</c:formatCode>
                <c:ptCount val="6"/>
                <c:pt idx="0">
                  <c:v>13.62728237791932</c:v>
                </c:pt>
                <c:pt idx="1">
                  <c:v>36.895109261186263</c:v>
                </c:pt>
                <c:pt idx="2">
                  <c:v>41.167000000000002</c:v>
                </c:pt>
                <c:pt idx="3">
                  <c:v>44.02739583333333</c:v>
                </c:pt>
                <c:pt idx="4">
                  <c:v>42.68825477495502</c:v>
                </c:pt>
                <c:pt idx="5">
                  <c:v>40.589082603180685</c:v>
                </c:pt>
              </c:numCache>
            </c:numRef>
          </c:val>
          <c:extLst>
            <c:ext xmlns:c16="http://schemas.microsoft.com/office/drawing/2014/chart" uri="{C3380CC4-5D6E-409C-BE32-E72D297353CC}">
              <c16:uniqueId val="{00000000-B5CC-43EB-BCAF-B439ACD2266F}"/>
            </c:ext>
          </c:extLst>
        </c:ser>
        <c:ser>
          <c:idx val="1"/>
          <c:order val="1"/>
          <c:spPr>
            <a:solidFill>
              <a:schemeClr val="accent6">
                <a:lumMod val="60000"/>
                <a:lumOff val="40000"/>
              </a:schemeClr>
            </a:solidFill>
            <a:ln>
              <a:solidFill>
                <a:schemeClr val="accent6"/>
              </a:solidFill>
            </a:ln>
            <a:effectLst/>
          </c:spPr>
          <c:invertIfNegative val="0"/>
          <c:cat>
            <c:strRef>
              <c:f>'R2'!$A$22:$A$27</c:f>
              <c:strCache>
                <c:ptCount val="6"/>
                <c:pt idx="0">
                  <c:v>０歳</c:v>
                </c:pt>
                <c:pt idx="1">
                  <c:v>１歳</c:v>
                </c:pt>
                <c:pt idx="2">
                  <c:v>２歳</c:v>
                </c:pt>
                <c:pt idx="3">
                  <c:v>３歳</c:v>
                </c:pt>
                <c:pt idx="4">
                  <c:v>４歳</c:v>
                </c:pt>
                <c:pt idx="5">
                  <c:v>５歳</c:v>
                </c:pt>
              </c:strCache>
            </c:strRef>
          </c:cat>
          <c:val>
            <c:numRef>
              <c:f>'R2'!$C$22:$C$27</c:f>
              <c:numCache>
                <c:formatCode>General</c:formatCode>
                <c:ptCount val="6"/>
                <c:pt idx="0">
                  <c:v>0</c:v>
                </c:pt>
                <c:pt idx="1">
                  <c:v>0</c:v>
                </c:pt>
                <c:pt idx="2">
                  <c:v>0</c:v>
                </c:pt>
                <c:pt idx="3">
                  <c:v>35.692708333333336</c:v>
                </c:pt>
                <c:pt idx="4">
                  <c:v>40.033538461538463</c:v>
                </c:pt>
                <c:pt idx="5">
                  <c:v>40.912747035573119</c:v>
                </c:pt>
              </c:numCache>
            </c:numRef>
          </c:val>
          <c:extLst>
            <c:ext xmlns:c16="http://schemas.microsoft.com/office/drawing/2014/chart" uri="{C3380CC4-5D6E-409C-BE32-E72D297353CC}">
              <c16:uniqueId val="{00000001-B5CC-43EB-BCAF-B439ACD2266F}"/>
            </c:ext>
          </c:extLst>
        </c:ser>
        <c:ser>
          <c:idx val="2"/>
          <c:order val="2"/>
          <c:spPr>
            <a:solidFill>
              <a:schemeClr val="accent5">
                <a:lumMod val="60000"/>
                <a:lumOff val="40000"/>
              </a:schemeClr>
            </a:solidFill>
            <a:ln>
              <a:solidFill>
                <a:schemeClr val="accent3"/>
              </a:solidFill>
            </a:ln>
            <a:effectLst/>
          </c:spPr>
          <c:invertIfNegative val="0"/>
          <c:cat>
            <c:strRef>
              <c:f>'R2'!$A$22:$A$27</c:f>
              <c:strCache>
                <c:ptCount val="6"/>
                <c:pt idx="0">
                  <c:v>０歳</c:v>
                </c:pt>
                <c:pt idx="1">
                  <c:v>１歳</c:v>
                </c:pt>
                <c:pt idx="2">
                  <c:v>２歳</c:v>
                </c:pt>
                <c:pt idx="3">
                  <c:v>３歳</c:v>
                </c:pt>
                <c:pt idx="4">
                  <c:v>４歳</c:v>
                </c:pt>
                <c:pt idx="5">
                  <c:v>５歳</c:v>
                </c:pt>
              </c:strCache>
            </c:strRef>
          </c:cat>
          <c:val>
            <c:numRef>
              <c:f>'R2'!$D$22:$D$27</c:f>
              <c:numCache>
                <c:formatCode>General</c:formatCode>
                <c:ptCount val="6"/>
                <c:pt idx="0">
                  <c:v>2.6207006369426753</c:v>
                </c:pt>
                <c:pt idx="1">
                  <c:v>7.8610822060353804</c:v>
                </c:pt>
                <c:pt idx="2">
                  <c:v>9.1556999999999995</c:v>
                </c:pt>
                <c:pt idx="3">
                  <c:v>16.816145833333334</c:v>
                </c:pt>
                <c:pt idx="4">
                  <c:v>17.073538461538462</c:v>
                </c:pt>
                <c:pt idx="5">
                  <c:v>16.611264822134387</c:v>
                </c:pt>
              </c:numCache>
            </c:numRef>
          </c:val>
          <c:extLst>
            <c:ext xmlns:c16="http://schemas.microsoft.com/office/drawing/2014/chart" uri="{C3380CC4-5D6E-409C-BE32-E72D297353CC}">
              <c16:uniqueId val="{00000002-B5CC-43EB-BCAF-B439ACD2266F}"/>
            </c:ext>
          </c:extLst>
        </c:ser>
        <c:ser>
          <c:idx val="3"/>
          <c:order val="3"/>
          <c:spPr>
            <a:solidFill>
              <a:schemeClr val="accent4">
                <a:lumMod val="60000"/>
                <a:lumOff val="40000"/>
              </a:schemeClr>
            </a:solidFill>
            <a:ln>
              <a:solidFill>
                <a:srgbClr val="FFFF7B"/>
              </a:solidFill>
            </a:ln>
            <a:effectLst/>
          </c:spPr>
          <c:invertIfNegative val="0"/>
          <c:cat>
            <c:strRef>
              <c:f>'R2'!$A$22:$A$27</c:f>
              <c:strCache>
                <c:ptCount val="6"/>
                <c:pt idx="0">
                  <c:v>０歳</c:v>
                </c:pt>
                <c:pt idx="1">
                  <c:v>１歳</c:v>
                </c:pt>
                <c:pt idx="2">
                  <c:v>２歳</c:v>
                </c:pt>
                <c:pt idx="3">
                  <c:v>３歳</c:v>
                </c:pt>
                <c:pt idx="4">
                  <c:v>４歳</c:v>
                </c:pt>
                <c:pt idx="5">
                  <c:v>５歳</c:v>
                </c:pt>
              </c:strCache>
            </c:strRef>
          </c:cat>
          <c:val>
            <c:numRef>
              <c:f>'R2'!$E$22:$E$27</c:f>
              <c:numCache>
                <c:formatCode>General</c:formatCode>
                <c:ptCount val="6"/>
                <c:pt idx="0">
                  <c:v>83.752016985137999</c:v>
                </c:pt>
                <c:pt idx="1">
                  <c:v>55.24380853277836</c:v>
                </c:pt>
                <c:pt idx="2">
                  <c:v>49.677300000000002</c:v>
                </c:pt>
                <c:pt idx="3">
                  <c:v>3.4637500000000001</c:v>
                </c:pt>
                <c:pt idx="4">
                  <c:v>0.20466830196805919</c:v>
                </c:pt>
                <c:pt idx="5">
                  <c:v>1.8869055391118006</c:v>
                </c:pt>
              </c:numCache>
            </c:numRef>
          </c:val>
          <c:extLst>
            <c:ext xmlns:c16="http://schemas.microsoft.com/office/drawing/2014/chart" uri="{C3380CC4-5D6E-409C-BE32-E72D297353CC}">
              <c16:uniqueId val="{00000003-B5CC-43EB-BCAF-B439ACD2266F}"/>
            </c:ext>
          </c:extLst>
        </c:ser>
        <c:dLbls>
          <c:showLegendKey val="0"/>
          <c:showVal val="0"/>
          <c:showCatName val="0"/>
          <c:showSerName val="0"/>
          <c:showPercent val="0"/>
          <c:showBubbleSize val="0"/>
        </c:dLbls>
        <c:gapWidth val="50"/>
        <c:overlap val="100"/>
        <c:axId val="66843008"/>
        <c:axId val="66844544"/>
      </c:barChart>
      <c:catAx>
        <c:axId val="66843008"/>
        <c:scaling>
          <c:orientation val="minMax"/>
        </c:scaling>
        <c:delete val="0"/>
        <c:axPos val="b"/>
        <c:numFmt formatCode="General" sourceLinked="0"/>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lang="ja-JP" sz="12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6844544"/>
        <c:crosses val="autoZero"/>
        <c:auto val="1"/>
        <c:lblAlgn val="ctr"/>
        <c:lblOffset val="100"/>
        <c:noMultiLvlLbl val="0"/>
      </c:catAx>
      <c:valAx>
        <c:axId val="66844544"/>
        <c:scaling>
          <c:orientation val="minMax"/>
          <c:max val="100"/>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ja-JP"/>
          </a:p>
        </c:txPr>
        <c:crossAx val="66843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9E0D69-C5C9-4D06-980A-89F514F77645}"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kumimoji="1" lang="ja-JP" altLang="en-US"/>
        </a:p>
      </dgm:t>
    </dgm:pt>
    <dgm:pt modelId="{82B15A0E-751E-49B1-8060-93B29D629578}">
      <dgm:prSet phldrT="[テキスト]" custT="1"/>
      <dgm:spPr/>
      <dgm: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対象</a:t>
          </a:r>
        </a:p>
      </dgm:t>
    </dgm:pt>
    <dgm:pt modelId="{F84640B0-63E8-4604-8554-CE4C5A0F354A}" type="parTrans" cxnId="{B9A99287-37F3-4BDE-A0A8-B0337031AEDB}">
      <dgm:prSet/>
      <dgm:spPr/>
      <dgm:t>
        <a:bodyPr/>
        <a:lstStyle/>
        <a:p>
          <a:endParaRPr kumimoji="1" lang="ja-JP" altLang="en-US" sz="1050"/>
        </a:p>
      </dgm:t>
    </dgm:pt>
    <dgm:pt modelId="{5C31A299-DC51-4EF0-91B7-E6BE4FD571E5}" type="sibTrans" cxnId="{B9A99287-37F3-4BDE-A0A8-B0337031AEDB}">
      <dgm:prSet/>
      <dgm:spPr/>
      <dgm:t>
        <a:bodyPr/>
        <a:lstStyle/>
        <a:p>
          <a:endParaRPr kumimoji="1" lang="ja-JP" altLang="en-US" sz="1050"/>
        </a:p>
      </dgm:t>
    </dgm:pt>
    <dgm:pt modelId="{92723073-0B56-4F2E-90C4-BD7AB76CB806}">
      <dgm:prSet phldrT="[テキスト]" custT="1"/>
      <dgm:spPr/>
      <dgm:t>
        <a:bodyPr/>
        <a:lstStyle/>
        <a:p>
          <a:pPr hangingPunct="1"/>
          <a:r>
            <a:rPr kumimoji="1" lang="ja-JP" altLang="en-US" sz="1100" dirty="0">
              <a:latin typeface="Meiryo UI" panose="020B0604030504040204" pitchFamily="50" charset="-128"/>
              <a:ea typeface="Meiryo UI" panose="020B0604030504040204" pitchFamily="50" charset="-128"/>
            </a:rPr>
            <a:t>「</a:t>
          </a:r>
          <a:r>
            <a:rPr kumimoji="1" lang="en-US" altLang="en-US" sz="1100" dirty="0">
              <a:latin typeface="Meiryo UI" panose="020B0604030504040204" pitchFamily="50" charset="-128"/>
              <a:ea typeface="Meiryo UI" panose="020B0604030504040204" pitchFamily="50" charset="-128"/>
            </a:rPr>
            <a:t>21</a:t>
          </a:r>
          <a:r>
            <a:rPr kumimoji="1" lang="ja-JP" altLang="en-US" sz="1100" dirty="0">
              <a:latin typeface="Meiryo UI" panose="020B0604030504040204" pitchFamily="50" charset="-128"/>
              <a:ea typeface="Meiryo UI" panose="020B0604030504040204" pitchFamily="50" charset="-128"/>
            </a:rPr>
            <a:t>世紀出生児縦断調査」に参加した</a:t>
          </a:r>
          <a:r>
            <a:rPr kumimoji="1" lang="en-US" altLang="ja-JP" sz="1100" dirty="0">
              <a:latin typeface="Meiryo UI" panose="020B0604030504040204" pitchFamily="50" charset="-128"/>
              <a:ea typeface="Meiryo UI" panose="020B0604030504040204" pitchFamily="50" charset="-128"/>
            </a:rPr>
            <a:t>2001</a:t>
          </a:r>
          <a:r>
            <a:rPr kumimoji="1" lang="ja-JP" altLang="en-US" sz="1100" dirty="0">
              <a:latin typeface="Meiryo UI" panose="020B0604030504040204" pitchFamily="50" charset="-128"/>
              <a:ea typeface="Meiryo UI" panose="020B0604030504040204" pitchFamily="50" charset="-128"/>
            </a:rPr>
            <a:t>年生まれのこども</a:t>
          </a:r>
          <a:r>
            <a:rPr kumimoji="1" lang="en-US" altLang="en-US" sz="1100" dirty="0">
              <a:latin typeface="Meiryo UI" panose="020B0604030504040204" pitchFamily="50" charset="-128"/>
              <a:ea typeface="Meiryo UI" panose="020B0604030504040204" pitchFamily="50" charset="-128"/>
            </a:rPr>
            <a:t>17,019</a:t>
          </a:r>
          <a:r>
            <a:rPr kumimoji="1" lang="ja-JP" altLang="en-US" sz="1100" dirty="0">
              <a:latin typeface="Meiryo UI" panose="020B0604030504040204" pitchFamily="50" charset="-128"/>
              <a:ea typeface="Meiryo UI" panose="020B0604030504040204" pitchFamily="50" charset="-128"/>
            </a:rPr>
            <a:t>名と</a:t>
          </a:r>
          <a:r>
            <a:rPr kumimoji="1" lang="en-US" altLang="ja-JP" sz="1100" dirty="0">
              <a:latin typeface="Meiryo UI" panose="020B0604030504040204" pitchFamily="50" charset="-128"/>
              <a:ea typeface="Meiryo UI" panose="020B0604030504040204" pitchFamily="50" charset="-128"/>
            </a:rPr>
            <a:t>2010</a:t>
          </a:r>
          <a:r>
            <a:rPr kumimoji="1" lang="ja-JP" altLang="en-US" sz="1100" dirty="0">
              <a:latin typeface="Meiryo UI" panose="020B0604030504040204" pitchFamily="50" charset="-128"/>
              <a:ea typeface="Meiryo UI" panose="020B0604030504040204" pitchFamily="50" charset="-128"/>
            </a:rPr>
            <a:t>年生まれのこども</a:t>
          </a:r>
          <a:r>
            <a:rPr kumimoji="1" lang="en-US" altLang="en-US" sz="1100" dirty="0">
              <a:latin typeface="Meiryo UI" panose="020B0604030504040204" pitchFamily="50" charset="-128"/>
              <a:ea typeface="Meiryo UI" panose="020B0604030504040204" pitchFamily="50" charset="-128"/>
            </a:rPr>
            <a:t>24,333</a:t>
          </a:r>
          <a:r>
            <a:rPr kumimoji="1" lang="ja-JP" altLang="en-US" sz="1100" dirty="0">
              <a:latin typeface="Meiryo UI" panose="020B0604030504040204" pitchFamily="50" charset="-128"/>
              <a:ea typeface="Meiryo UI" panose="020B0604030504040204" pitchFamily="50" charset="-128"/>
            </a:rPr>
            <a:t>名</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dgm:t>
    </dgm:pt>
    <dgm:pt modelId="{5D2571BD-822A-4892-85E3-BE618E607938}" type="parTrans" cxnId="{E8E485C2-C558-4421-A569-01F562917B9F}">
      <dgm:prSet/>
      <dgm:spPr/>
      <dgm:t>
        <a:bodyPr/>
        <a:lstStyle/>
        <a:p>
          <a:endParaRPr kumimoji="1" lang="ja-JP" altLang="en-US" sz="1050"/>
        </a:p>
      </dgm:t>
    </dgm:pt>
    <dgm:pt modelId="{D39B68B9-6C95-478B-8F2E-39C87CD5CCF2}" type="sibTrans" cxnId="{E8E485C2-C558-4421-A569-01F562917B9F}">
      <dgm:prSet/>
      <dgm:spPr/>
      <dgm:t>
        <a:bodyPr/>
        <a:lstStyle/>
        <a:p>
          <a:endParaRPr kumimoji="1" lang="ja-JP" altLang="en-US" sz="1050"/>
        </a:p>
      </dgm:t>
    </dgm:pt>
    <dgm:pt modelId="{60A03450-8A7B-427F-9AEE-A169A7DCC02D}">
      <dgm:prSet phldrT="[テキスト]" custT="1"/>
      <dgm:spPr/>
      <dgm: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未就園</a:t>
          </a:r>
        </a:p>
      </dgm:t>
    </dgm:pt>
    <dgm:pt modelId="{528A6BE2-A316-4F35-9175-F8D7870A371E}" type="parTrans" cxnId="{79BC4074-0AFB-41C0-A458-B3B93E070761}">
      <dgm:prSet/>
      <dgm:spPr/>
      <dgm:t>
        <a:bodyPr/>
        <a:lstStyle/>
        <a:p>
          <a:endParaRPr kumimoji="1" lang="ja-JP" altLang="en-US" sz="1050"/>
        </a:p>
      </dgm:t>
    </dgm:pt>
    <dgm:pt modelId="{5D873B9B-6DEE-4BA5-BFB7-0236B50192D1}" type="sibTrans" cxnId="{79BC4074-0AFB-41C0-A458-B3B93E070761}">
      <dgm:prSet/>
      <dgm:spPr/>
      <dgm:t>
        <a:bodyPr/>
        <a:lstStyle/>
        <a:p>
          <a:endParaRPr kumimoji="1" lang="ja-JP" altLang="en-US" sz="1050"/>
        </a:p>
      </dgm:t>
    </dgm:pt>
    <dgm:pt modelId="{CF372A91-D0BD-433E-B4C1-3A95F987E775}">
      <dgm:prSet phldrT="[テキスト]" custT="1"/>
      <dgm:spPr/>
      <dgm:t>
        <a:bodyPr/>
        <a:lstStyle/>
        <a:p>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2001</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年生まれの</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歳、</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年生まれの</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歳の未就園</a:t>
          </a:r>
        </a:p>
      </dgm:t>
    </dgm:pt>
    <dgm:pt modelId="{A808EBF1-F3B2-4599-86BB-2F25D10BC19F}" type="parTrans" cxnId="{14CC0788-574A-454C-8B7F-139E16E837BF}">
      <dgm:prSet/>
      <dgm:spPr/>
      <dgm:t>
        <a:bodyPr/>
        <a:lstStyle/>
        <a:p>
          <a:endParaRPr kumimoji="1" lang="ja-JP" altLang="en-US" sz="1050"/>
        </a:p>
      </dgm:t>
    </dgm:pt>
    <dgm:pt modelId="{A31AF405-2050-41B0-BF73-0A6F2D315A47}" type="sibTrans" cxnId="{14CC0788-574A-454C-8B7F-139E16E837BF}">
      <dgm:prSet/>
      <dgm:spPr/>
      <dgm:t>
        <a:bodyPr/>
        <a:lstStyle/>
        <a:p>
          <a:endParaRPr kumimoji="1" lang="ja-JP" altLang="en-US" sz="1050"/>
        </a:p>
      </dgm:t>
    </dgm:pt>
    <dgm:pt modelId="{27841E5B-CB51-4BC5-B4B5-74EDA7750A52}">
      <dgm:prSet phldrT="[テキスト]" custT="1"/>
      <dgm:spPr/>
      <dgm: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要因</a:t>
          </a:r>
        </a:p>
      </dgm:t>
    </dgm:pt>
    <dgm:pt modelId="{0DE359C1-2B79-40A9-B4D2-76F6FCD7C37D}" type="parTrans" cxnId="{81A0952B-2404-4973-AF36-CFBE1B8EDE1A}">
      <dgm:prSet/>
      <dgm:spPr/>
      <dgm:t>
        <a:bodyPr/>
        <a:lstStyle/>
        <a:p>
          <a:endParaRPr kumimoji="1" lang="ja-JP" altLang="en-US" sz="1050"/>
        </a:p>
      </dgm:t>
    </dgm:pt>
    <dgm:pt modelId="{B1B1D38C-C9F6-42AE-9E65-7DF26759833C}" type="sibTrans" cxnId="{81A0952B-2404-4973-AF36-CFBE1B8EDE1A}">
      <dgm:prSet/>
      <dgm:spPr/>
      <dgm:t>
        <a:bodyPr/>
        <a:lstStyle/>
        <a:p>
          <a:endParaRPr kumimoji="1" lang="ja-JP" altLang="en-US" sz="1050"/>
        </a:p>
      </dgm:t>
    </dgm:pt>
    <dgm:pt modelId="{35B59F99-78C5-4784-B518-EF62191C0BA2}">
      <dgm:prSet phldrT="[テキスト]" custT="1"/>
      <dgm:spPr/>
      <dgm: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世帯所得、母親の教育歴、母親の就労状況、世帯構造、両親の国籍、母親の年齢、育児不安、性別、早産、先天性疾患、発達の遅れ、都市の規模、地域</a:t>
          </a:r>
        </a:p>
      </dgm:t>
    </dgm:pt>
    <dgm:pt modelId="{E9CC3157-D890-4140-A726-39AB5DD98EC8}" type="parTrans" cxnId="{099FA891-82D2-4FB6-A3D8-BDA2C4BBCC63}">
      <dgm:prSet/>
      <dgm:spPr/>
      <dgm:t>
        <a:bodyPr/>
        <a:lstStyle/>
        <a:p>
          <a:endParaRPr kumimoji="1" lang="ja-JP" altLang="en-US" sz="1050"/>
        </a:p>
      </dgm:t>
    </dgm:pt>
    <dgm:pt modelId="{17781877-E22A-4849-B87B-3A37995F9C8E}" type="sibTrans" cxnId="{099FA891-82D2-4FB6-A3D8-BDA2C4BBCC63}">
      <dgm:prSet/>
      <dgm:spPr/>
      <dgm:t>
        <a:bodyPr/>
        <a:lstStyle/>
        <a:p>
          <a:endParaRPr kumimoji="1" lang="ja-JP" altLang="en-US" sz="1050"/>
        </a:p>
      </dgm:t>
    </dgm:pt>
    <dgm:pt modelId="{B5BC0E84-9C3F-4FDE-A428-D05D610675F6}">
      <dgm:prSet phldrT="[テキスト]" custT="1"/>
      <dgm:spPr/>
      <dgm: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分析</a:t>
          </a:r>
        </a:p>
      </dgm:t>
    </dgm:pt>
    <dgm:pt modelId="{E242F33E-7FFF-4007-9614-15E12B06FCF4}" type="parTrans" cxnId="{EC20AD62-20CA-4A3B-9610-094299FC181D}">
      <dgm:prSet/>
      <dgm:spPr/>
      <dgm:t>
        <a:bodyPr/>
        <a:lstStyle/>
        <a:p>
          <a:endParaRPr kumimoji="1" lang="ja-JP" altLang="en-US" sz="1050"/>
        </a:p>
      </dgm:t>
    </dgm:pt>
    <dgm:pt modelId="{78B4B3D3-3580-44C8-80D7-200B55040402}" type="sibTrans" cxnId="{EC20AD62-20CA-4A3B-9610-094299FC181D}">
      <dgm:prSet/>
      <dgm:spPr/>
      <dgm:t>
        <a:bodyPr/>
        <a:lstStyle/>
        <a:p>
          <a:endParaRPr kumimoji="1" lang="ja-JP" altLang="en-US" sz="1050"/>
        </a:p>
      </dgm:t>
    </dgm:pt>
    <dgm:pt modelId="{B196F3FE-E631-4A66-B0C4-98731EF2EB69}">
      <dgm:prSet phldrT="[テキスト]" custT="1"/>
      <dgm:spPr/>
      <dgm: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ロジスティック回帰分析</a:t>
          </a:r>
        </a:p>
      </dgm:t>
    </dgm:pt>
    <dgm:pt modelId="{DC690D8E-C8ED-4694-9659-E37D37BC0C77}" type="parTrans" cxnId="{87753C89-2940-442D-8FDA-9DC965105418}">
      <dgm:prSet/>
      <dgm:spPr/>
      <dgm:t>
        <a:bodyPr/>
        <a:lstStyle/>
        <a:p>
          <a:endParaRPr kumimoji="1" lang="ja-JP" altLang="en-US" sz="1050"/>
        </a:p>
      </dgm:t>
    </dgm:pt>
    <dgm:pt modelId="{D5B0A687-4247-43E4-8B2A-F3FE0A20B24F}" type="sibTrans" cxnId="{87753C89-2940-442D-8FDA-9DC965105418}">
      <dgm:prSet/>
      <dgm:spPr/>
      <dgm:t>
        <a:bodyPr/>
        <a:lstStyle/>
        <a:p>
          <a:endParaRPr kumimoji="1" lang="ja-JP" altLang="en-US" sz="1050"/>
        </a:p>
      </dgm:t>
    </dgm:pt>
    <dgm:pt modelId="{54169772-2082-4242-97E2-54ECA75FE8AF}">
      <dgm:prSet phldrT="[テキスト]" custT="1"/>
      <dgm:spPr/>
      <dgm:t>
        <a:bodyPr/>
        <a:lstStyle/>
        <a:p>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2001</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年と</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年生まれの子どもを別々に分析</a:t>
          </a:r>
        </a:p>
      </dgm:t>
    </dgm:pt>
    <dgm:pt modelId="{59087540-27BC-41E0-9AC4-FFFC4FDC28C4}" type="parTrans" cxnId="{EEA4D65E-F21C-46C7-9FB3-3C56247E06E1}">
      <dgm:prSet/>
      <dgm:spPr/>
      <dgm:t>
        <a:bodyPr/>
        <a:lstStyle/>
        <a:p>
          <a:endParaRPr kumimoji="1" lang="ja-JP" altLang="en-US" sz="1050"/>
        </a:p>
      </dgm:t>
    </dgm:pt>
    <dgm:pt modelId="{5294022D-93D4-47CB-82DA-B8A1216F4B03}" type="sibTrans" cxnId="{EEA4D65E-F21C-46C7-9FB3-3C56247E06E1}">
      <dgm:prSet/>
      <dgm:spPr/>
      <dgm:t>
        <a:bodyPr/>
        <a:lstStyle/>
        <a:p>
          <a:endParaRPr kumimoji="1" lang="ja-JP" altLang="en-US" sz="1050"/>
        </a:p>
      </dgm:t>
    </dgm:pt>
    <dgm:pt modelId="{89AFA894-2CB2-4E82-A6EE-52CBCF1D9257}" type="pres">
      <dgm:prSet presAssocID="{BC9E0D69-C5C9-4D06-980A-89F514F77645}" presName="Name0" presStyleCnt="0">
        <dgm:presLayoutVars>
          <dgm:dir/>
          <dgm:animLvl val="lvl"/>
          <dgm:resizeHandles val="exact"/>
        </dgm:presLayoutVars>
      </dgm:prSet>
      <dgm:spPr/>
    </dgm:pt>
    <dgm:pt modelId="{BAB16E4D-6A64-4FF6-AF0D-137FDE992DB6}" type="pres">
      <dgm:prSet presAssocID="{82B15A0E-751E-49B1-8060-93B29D629578}" presName="linNode" presStyleCnt="0"/>
      <dgm:spPr/>
    </dgm:pt>
    <dgm:pt modelId="{5EB817FD-DB88-4E37-BDB5-F180661FFDD4}" type="pres">
      <dgm:prSet presAssocID="{82B15A0E-751E-49B1-8060-93B29D629578}" presName="parentText" presStyleLbl="node1" presStyleIdx="0" presStyleCnt="4" custScaleX="73166" custScaleY="135464">
        <dgm:presLayoutVars>
          <dgm:chMax val="1"/>
          <dgm:bulletEnabled val="1"/>
        </dgm:presLayoutVars>
      </dgm:prSet>
      <dgm:spPr/>
    </dgm:pt>
    <dgm:pt modelId="{135CFC92-BE7D-4E8A-97D4-79AD2FD587FA}" type="pres">
      <dgm:prSet presAssocID="{82B15A0E-751E-49B1-8060-93B29D629578}" presName="descendantText" presStyleLbl="alignAccFollowNode1" presStyleIdx="0" presStyleCnt="4" custScaleX="225392" custScaleY="151747" custLinFactNeighborY="1943">
        <dgm:presLayoutVars>
          <dgm:bulletEnabled val="1"/>
        </dgm:presLayoutVars>
      </dgm:prSet>
      <dgm:spPr/>
    </dgm:pt>
    <dgm:pt modelId="{EEA01892-17E5-407E-BF21-4EE89B2DCF44}" type="pres">
      <dgm:prSet presAssocID="{5C31A299-DC51-4EF0-91B7-E6BE4FD571E5}" presName="sp" presStyleCnt="0"/>
      <dgm:spPr/>
    </dgm:pt>
    <dgm:pt modelId="{82842E6C-A740-408B-A09F-0EADC07CC418}" type="pres">
      <dgm:prSet presAssocID="{60A03450-8A7B-427F-9AEE-A169A7DCC02D}" presName="linNode" presStyleCnt="0"/>
      <dgm:spPr/>
    </dgm:pt>
    <dgm:pt modelId="{9FD55976-7F0B-44DA-A310-ED24A204B00F}" type="pres">
      <dgm:prSet presAssocID="{60A03450-8A7B-427F-9AEE-A169A7DCC02D}" presName="parentText" presStyleLbl="node1" presStyleIdx="1" presStyleCnt="4" custScaleX="73166" custScaleY="101511" custLinFactNeighborY="49">
        <dgm:presLayoutVars>
          <dgm:chMax val="1"/>
          <dgm:bulletEnabled val="1"/>
        </dgm:presLayoutVars>
      </dgm:prSet>
      <dgm:spPr/>
    </dgm:pt>
    <dgm:pt modelId="{FDDE1DCE-6C48-403C-A094-E22605234E61}" type="pres">
      <dgm:prSet presAssocID="{60A03450-8A7B-427F-9AEE-A169A7DCC02D}" presName="descendantText" presStyleLbl="alignAccFollowNode1" presStyleIdx="1" presStyleCnt="4" custScaleX="225392" custScaleY="118831" custLinFactNeighborY="63">
        <dgm:presLayoutVars>
          <dgm:bulletEnabled val="1"/>
        </dgm:presLayoutVars>
      </dgm:prSet>
      <dgm:spPr/>
    </dgm:pt>
    <dgm:pt modelId="{DC844CD8-CC13-4E1B-B828-37347517CE31}" type="pres">
      <dgm:prSet presAssocID="{5D873B9B-6DEE-4BA5-BFB7-0236B50192D1}" presName="sp" presStyleCnt="0"/>
      <dgm:spPr/>
    </dgm:pt>
    <dgm:pt modelId="{EDC542BB-B55F-43F2-A182-C1F087001315}" type="pres">
      <dgm:prSet presAssocID="{27841E5B-CB51-4BC5-B4B5-74EDA7750A52}" presName="linNode" presStyleCnt="0"/>
      <dgm:spPr/>
    </dgm:pt>
    <dgm:pt modelId="{EC57CD70-70F0-4532-ACD8-DB73A7720EE3}" type="pres">
      <dgm:prSet presAssocID="{27841E5B-CB51-4BC5-B4B5-74EDA7750A52}" presName="parentText" presStyleLbl="node1" presStyleIdx="2" presStyleCnt="4" custScaleX="73166" custScaleY="161763" custLinFactNeighborY="-3208">
        <dgm:presLayoutVars>
          <dgm:chMax val="1"/>
          <dgm:bulletEnabled val="1"/>
        </dgm:presLayoutVars>
      </dgm:prSet>
      <dgm:spPr/>
    </dgm:pt>
    <dgm:pt modelId="{88F08074-3D7F-4E51-B69E-C657F557DA96}" type="pres">
      <dgm:prSet presAssocID="{27841E5B-CB51-4BC5-B4B5-74EDA7750A52}" presName="descendantText" presStyleLbl="alignAccFollowNode1" presStyleIdx="2" presStyleCnt="4" custScaleX="225392" custScaleY="193961" custLinFactNeighborY="-2006">
        <dgm:presLayoutVars>
          <dgm:bulletEnabled val="1"/>
        </dgm:presLayoutVars>
      </dgm:prSet>
      <dgm:spPr/>
    </dgm:pt>
    <dgm:pt modelId="{9B99F8FA-C1DC-443C-90CF-F71F2B289059}" type="pres">
      <dgm:prSet presAssocID="{B1B1D38C-C9F6-42AE-9E65-7DF26759833C}" presName="sp" presStyleCnt="0"/>
      <dgm:spPr/>
    </dgm:pt>
    <dgm:pt modelId="{EA04321C-7918-4E5B-976B-94D3A8A1D515}" type="pres">
      <dgm:prSet presAssocID="{B5BC0E84-9C3F-4FDE-A428-D05D610675F6}" presName="linNode" presStyleCnt="0"/>
      <dgm:spPr/>
    </dgm:pt>
    <dgm:pt modelId="{314DE5A3-25E8-4ABC-BB3E-F10FE16E9A37}" type="pres">
      <dgm:prSet presAssocID="{B5BC0E84-9C3F-4FDE-A428-D05D610675F6}" presName="parentText" presStyleLbl="node1" presStyleIdx="3" presStyleCnt="4" custScaleX="97585" custScaleY="91227" custLinFactNeighborY="-4818">
        <dgm:presLayoutVars>
          <dgm:chMax val="1"/>
          <dgm:bulletEnabled val="1"/>
        </dgm:presLayoutVars>
      </dgm:prSet>
      <dgm:spPr/>
    </dgm:pt>
    <dgm:pt modelId="{C3676BCA-F87F-42BF-BB45-D4076188108C}" type="pres">
      <dgm:prSet presAssocID="{B5BC0E84-9C3F-4FDE-A428-D05D610675F6}" presName="descendantText" presStyleLbl="alignAccFollowNode1" presStyleIdx="3" presStyleCnt="4" custScaleX="305049" custScaleY="103591" custLinFactNeighborY="-6024">
        <dgm:presLayoutVars>
          <dgm:bulletEnabled val="1"/>
        </dgm:presLayoutVars>
      </dgm:prSet>
      <dgm:spPr/>
    </dgm:pt>
  </dgm:ptLst>
  <dgm:cxnLst>
    <dgm:cxn modelId="{BF0D6003-5A81-48EA-8826-32DF646F905B}" type="presOf" srcId="{BC9E0D69-C5C9-4D06-980A-89F514F77645}" destId="{89AFA894-2CB2-4E82-A6EE-52CBCF1D9257}" srcOrd="0" destOrd="0" presId="urn:microsoft.com/office/officeart/2005/8/layout/vList5"/>
    <dgm:cxn modelId="{539BDB25-CBB5-49B1-A882-114223C95893}" type="presOf" srcId="{54169772-2082-4242-97E2-54ECA75FE8AF}" destId="{C3676BCA-F87F-42BF-BB45-D4076188108C}" srcOrd="0" destOrd="1" presId="urn:microsoft.com/office/officeart/2005/8/layout/vList5"/>
    <dgm:cxn modelId="{81A0952B-2404-4973-AF36-CFBE1B8EDE1A}" srcId="{BC9E0D69-C5C9-4D06-980A-89F514F77645}" destId="{27841E5B-CB51-4BC5-B4B5-74EDA7750A52}" srcOrd="2" destOrd="0" parTransId="{0DE359C1-2B79-40A9-B4D2-76F6FCD7C37D}" sibTransId="{B1B1D38C-C9F6-42AE-9E65-7DF26759833C}"/>
    <dgm:cxn modelId="{EEA4D65E-F21C-46C7-9FB3-3C56247E06E1}" srcId="{B5BC0E84-9C3F-4FDE-A428-D05D610675F6}" destId="{54169772-2082-4242-97E2-54ECA75FE8AF}" srcOrd="1" destOrd="0" parTransId="{59087540-27BC-41E0-9AC4-FFFC4FDC28C4}" sibTransId="{5294022D-93D4-47CB-82DA-B8A1216F4B03}"/>
    <dgm:cxn modelId="{EC20AD62-20CA-4A3B-9610-094299FC181D}" srcId="{BC9E0D69-C5C9-4D06-980A-89F514F77645}" destId="{B5BC0E84-9C3F-4FDE-A428-D05D610675F6}" srcOrd="3" destOrd="0" parTransId="{E242F33E-7FFF-4007-9614-15E12B06FCF4}" sibTransId="{78B4B3D3-3580-44C8-80D7-200B55040402}"/>
    <dgm:cxn modelId="{81CC0C6F-03B6-4964-8349-57E8F2787432}" type="presOf" srcId="{60A03450-8A7B-427F-9AEE-A169A7DCC02D}" destId="{9FD55976-7F0B-44DA-A310-ED24A204B00F}" srcOrd="0" destOrd="0" presId="urn:microsoft.com/office/officeart/2005/8/layout/vList5"/>
    <dgm:cxn modelId="{79BC4074-0AFB-41C0-A458-B3B93E070761}" srcId="{BC9E0D69-C5C9-4D06-980A-89F514F77645}" destId="{60A03450-8A7B-427F-9AEE-A169A7DCC02D}" srcOrd="1" destOrd="0" parTransId="{528A6BE2-A316-4F35-9175-F8D7870A371E}" sibTransId="{5D873B9B-6DEE-4BA5-BFB7-0236B50192D1}"/>
    <dgm:cxn modelId="{B9A99287-37F3-4BDE-A0A8-B0337031AEDB}" srcId="{BC9E0D69-C5C9-4D06-980A-89F514F77645}" destId="{82B15A0E-751E-49B1-8060-93B29D629578}" srcOrd="0" destOrd="0" parTransId="{F84640B0-63E8-4604-8554-CE4C5A0F354A}" sibTransId="{5C31A299-DC51-4EF0-91B7-E6BE4FD571E5}"/>
    <dgm:cxn modelId="{14CC0788-574A-454C-8B7F-139E16E837BF}" srcId="{60A03450-8A7B-427F-9AEE-A169A7DCC02D}" destId="{CF372A91-D0BD-433E-B4C1-3A95F987E775}" srcOrd="0" destOrd="0" parTransId="{A808EBF1-F3B2-4599-86BB-2F25D10BC19F}" sibTransId="{A31AF405-2050-41B0-BF73-0A6F2D315A47}"/>
    <dgm:cxn modelId="{87753C89-2940-442D-8FDA-9DC965105418}" srcId="{B5BC0E84-9C3F-4FDE-A428-D05D610675F6}" destId="{B196F3FE-E631-4A66-B0C4-98731EF2EB69}" srcOrd="0" destOrd="0" parTransId="{DC690D8E-C8ED-4694-9659-E37D37BC0C77}" sibTransId="{D5B0A687-4247-43E4-8B2A-F3FE0A20B24F}"/>
    <dgm:cxn modelId="{099FA891-82D2-4FB6-A3D8-BDA2C4BBCC63}" srcId="{27841E5B-CB51-4BC5-B4B5-74EDA7750A52}" destId="{35B59F99-78C5-4784-B518-EF62191C0BA2}" srcOrd="0" destOrd="0" parTransId="{E9CC3157-D890-4140-A726-39AB5DD98EC8}" sibTransId="{17781877-E22A-4849-B87B-3A37995F9C8E}"/>
    <dgm:cxn modelId="{3B0BC497-31A2-4229-9CEA-12B59B410B3C}" type="presOf" srcId="{CF372A91-D0BD-433E-B4C1-3A95F987E775}" destId="{FDDE1DCE-6C48-403C-A094-E22605234E61}" srcOrd="0" destOrd="0" presId="urn:microsoft.com/office/officeart/2005/8/layout/vList5"/>
    <dgm:cxn modelId="{B5B3AF9F-16E0-4BC8-AB8B-EC5EB63B4959}" type="presOf" srcId="{B5BC0E84-9C3F-4FDE-A428-D05D610675F6}" destId="{314DE5A3-25E8-4ABC-BB3E-F10FE16E9A37}" srcOrd="0" destOrd="0" presId="urn:microsoft.com/office/officeart/2005/8/layout/vList5"/>
    <dgm:cxn modelId="{65531AB2-A492-4988-8D44-0F88B8664BDD}" type="presOf" srcId="{27841E5B-CB51-4BC5-B4B5-74EDA7750A52}" destId="{EC57CD70-70F0-4532-ACD8-DB73A7720EE3}" srcOrd="0" destOrd="0" presId="urn:microsoft.com/office/officeart/2005/8/layout/vList5"/>
    <dgm:cxn modelId="{E8E485C2-C558-4421-A569-01F562917B9F}" srcId="{82B15A0E-751E-49B1-8060-93B29D629578}" destId="{92723073-0B56-4F2E-90C4-BD7AB76CB806}" srcOrd="0" destOrd="0" parTransId="{5D2571BD-822A-4892-85E3-BE618E607938}" sibTransId="{D39B68B9-6C95-478B-8F2E-39C87CD5CCF2}"/>
    <dgm:cxn modelId="{178FA9D8-A237-4F5E-BDD4-C5B09FF10CBC}" type="presOf" srcId="{35B59F99-78C5-4784-B518-EF62191C0BA2}" destId="{88F08074-3D7F-4E51-B69E-C657F557DA96}" srcOrd="0" destOrd="0" presId="urn:microsoft.com/office/officeart/2005/8/layout/vList5"/>
    <dgm:cxn modelId="{7E4D5BEA-B088-4B2A-8656-EA42989B38CF}" type="presOf" srcId="{82B15A0E-751E-49B1-8060-93B29D629578}" destId="{5EB817FD-DB88-4E37-BDB5-F180661FFDD4}" srcOrd="0" destOrd="0" presId="urn:microsoft.com/office/officeart/2005/8/layout/vList5"/>
    <dgm:cxn modelId="{CAEFA4F4-E0A6-4E1B-ABDB-BD9C503B4357}" type="presOf" srcId="{92723073-0B56-4F2E-90C4-BD7AB76CB806}" destId="{135CFC92-BE7D-4E8A-97D4-79AD2FD587FA}" srcOrd="0" destOrd="0" presId="urn:microsoft.com/office/officeart/2005/8/layout/vList5"/>
    <dgm:cxn modelId="{0745E7F4-48AA-4A74-B6C5-DB05127A679D}" type="presOf" srcId="{B196F3FE-E631-4A66-B0C4-98731EF2EB69}" destId="{C3676BCA-F87F-42BF-BB45-D4076188108C}" srcOrd="0" destOrd="0" presId="urn:microsoft.com/office/officeart/2005/8/layout/vList5"/>
    <dgm:cxn modelId="{B20A28D3-0EBD-491F-8995-21F6D8DA28D1}" type="presParOf" srcId="{89AFA894-2CB2-4E82-A6EE-52CBCF1D9257}" destId="{BAB16E4D-6A64-4FF6-AF0D-137FDE992DB6}" srcOrd="0" destOrd="0" presId="urn:microsoft.com/office/officeart/2005/8/layout/vList5"/>
    <dgm:cxn modelId="{6603032A-631D-4A66-82C3-FDC0238E41BE}" type="presParOf" srcId="{BAB16E4D-6A64-4FF6-AF0D-137FDE992DB6}" destId="{5EB817FD-DB88-4E37-BDB5-F180661FFDD4}" srcOrd="0" destOrd="0" presId="urn:microsoft.com/office/officeart/2005/8/layout/vList5"/>
    <dgm:cxn modelId="{58D22429-11EA-4C25-9E2A-919873F4D461}" type="presParOf" srcId="{BAB16E4D-6A64-4FF6-AF0D-137FDE992DB6}" destId="{135CFC92-BE7D-4E8A-97D4-79AD2FD587FA}" srcOrd="1" destOrd="0" presId="urn:microsoft.com/office/officeart/2005/8/layout/vList5"/>
    <dgm:cxn modelId="{6CA09560-FE40-497B-B29D-016B0B73FEAF}" type="presParOf" srcId="{89AFA894-2CB2-4E82-A6EE-52CBCF1D9257}" destId="{EEA01892-17E5-407E-BF21-4EE89B2DCF44}" srcOrd="1" destOrd="0" presId="urn:microsoft.com/office/officeart/2005/8/layout/vList5"/>
    <dgm:cxn modelId="{88D3FBC6-C844-46BF-BF04-91916C278046}" type="presParOf" srcId="{89AFA894-2CB2-4E82-A6EE-52CBCF1D9257}" destId="{82842E6C-A740-408B-A09F-0EADC07CC418}" srcOrd="2" destOrd="0" presId="urn:microsoft.com/office/officeart/2005/8/layout/vList5"/>
    <dgm:cxn modelId="{3E5A8A80-E45F-4CD8-A93A-CDE5D7A346E9}" type="presParOf" srcId="{82842E6C-A740-408B-A09F-0EADC07CC418}" destId="{9FD55976-7F0B-44DA-A310-ED24A204B00F}" srcOrd="0" destOrd="0" presId="urn:microsoft.com/office/officeart/2005/8/layout/vList5"/>
    <dgm:cxn modelId="{A6ED907D-5320-4478-9083-898A18F8BE3D}" type="presParOf" srcId="{82842E6C-A740-408B-A09F-0EADC07CC418}" destId="{FDDE1DCE-6C48-403C-A094-E22605234E61}" srcOrd="1" destOrd="0" presId="urn:microsoft.com/office/officeart/2005/8/layout/vList5"/>
    <dgm:cxn modelId="{B12BA439-8760-4FAE-B414-EEF3D85CDABE}" type="presParOf" srcId="{89AFA894-2CB2-4E82-A6EE-52CBCF1D9257}" destId="{DC844CD8-CC13-4E1B-B828-37347517CE31}" srcOrd="3" destOrd="0" presId="urn:microsoft.com/office/officeart/2005/8/layout/vList5"/>
    <dgm:cxn modelId="{86D015F5-49A3-4EDC-9D50-CBBEBAD90660}" type="presParOf" srcId="{89AFA894-2CB2-4E82-A6EE-52CBCF1D9257}" destId="{EDC542BB-B55F-43F2-A182-C1F087001315}" srcOrd="4" destOrd="0" presId="urn:microsoft.com/office/officeart/2005/8/layout/vList5"/>
    <dgm:cxn modelId="{C5491795-96FD-41F2-BAF4-8C6219E664C6}" type="presParOf" srcId="{EDC542BB-B55F-43F2-A182-C1F087001315}" destId="{EC57CD70-70F0-4532-ACD8-DB73A7720EE3}" srcOrd="0" destOrd="0" presId="urn:microsoft.com/office/officeart/2005/8/layout/vList5"/>
    <dgm:cxn modelId="{B50609AC-1DDD-4B13-97BE-981A9F007692}" type="presParOf" srcId="{EDC542BB-B55F-43F2-A182-C1F087001315}" destId="{88F08074-3D7F-4E51-B69E-C657F557DA96}" srcOrd="1" destOrd="0" presId="urn:microsoft.com/office/officeart/2005/8/layout/vList5"/>
    <dgm:cxn modelId="{E1CC0416-79BB-4CB5-B1DB-A5D8AD6FF52B}" type="presParOf" srcId="{89AFA894-2CB2-4E82-A6EE-52CBCF1D9257}" destId="{9B99F8FA-C1DC-443C-90CF-F71F2B289059}" srcOrd="5" destOrd="0" presId="urn:microsoft.com/office/officeart/2005/8/layout/vList5"/>
    <dgm:cxn modelId="{3450C8E4-B76A-4B93-828E-274C693CFFF2}" type="presParOf" srcId="{89AFA894-2CB2-4E82-A6EE-52CBCF1D9257}" destId="{EA04321C-7918-4E5B-976B-94D3A8A1D515}" srcOrd="6" destOrd="0" presId="urn:microsoft.com/office/officeart/2005/8/layout/vList5"/>
    <dgm:cxn modelId="{70801D60-B129-40E1-A580-533C0B7D703E}" type="presParOf" srcId="{EA04321C-7918-4E5B-976B-94D3A8A1D515}" destId="{314DE5A3-25E8-4ABC-BB3E-F10FE16E9A37}" srcOrd="0" destOrd="0" presId="urn:microsoft.com/office/officeart/2005/8/layout/vList5"/>
    <dgm:cxn modelId="{0943E336-492C-4A9A-9566-598D44A70FD9}" type="presParOf" srcId="{EA04321C-7918-4E5B-976B-94D3A8A1D515}" destId="{C3676BCA-F87F-42BF-BB45-D4076188108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EAC115-220C-435E-B1AC-81D9E68D27A4}"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kumimoji="1" lang="ja-JP" altLang="en-US"/>
        </a:p>
      </dgm:t>
    </dgm:pt>
    <dgm:pt modelId="{BB9E1B00-80B6-47EC-8B65-251125464B41}">
      <dgm:prSet phldrT="[テキスト]" custT="1"/>
      <dgm:spPr/>
      <dgm:t>
        <a:bodyPr/>
        <a:lstStyle/>
        <a:p>
          <a:r>
            <a:rPr kumimoji="1" lang="ja-JP" altLang="en-US" sz="2000" dirty="0">
              <a:latin typeface="Meiryo UI" panose="020B0604030504040204" pitchFamily="50" charset="-128"/>
              <a:ea typeface="Meiryo UI" panose="020B0604030504040204" pitchFamily="50" charset="-128"/>
            </a:rPr>
            <a:t>国内取組事例ヒアリング</a:t>
          </a:r>
        </a:p>
      </dgm:t>
    </dgm:pt>
    <dgm:pt modelId="{ECD25EB0-BF85-4576-AA64-264F395D9D9F}" type="parTrans" cxnId="{D73B8C86-209D-4AC7-BF92-94B01CEB0F0D}">
      <dgm:prSet/>
      <dgm:spPr/>
      <dgm:t>
        <a:bodyPr/>
        <a:lstStyle/>
        <a:p>
          <a:endParaRPr kumimoji="1" lang="ja-JP" altLang="en-US"/>
        </a:p>
      </dgm:t>
    </dgm:pt>
    <dgm:pt modelId="{D991182C-3883-414A-96B7-E5B5BE2208B2}" type="sibTrans" cxnId="{D73B8C86-209D-4AC7-BF92-94B01CEB0F0D}">
      <dgm:prSet/>
      <dgm:spPr/>
      <dgm:t>
        <a:bodyPr/>
        <a:lstStyle/>
        <a:p>
          <a:endParaRPr kumimoji="1" lang="ja-JP" altLang="en-US"/>
        </a:p>
      </dgm:t>
    </dgm:pt>
    <dgm:pt modelId="{BD570031-B64A-4367-97BA-E813B8BBAF23}">
      <dgm:prSet phldrT="[テキスト]" custT="1"/>
      <dgm:spPr/>
      <dgm:t>
        <a:bodyPr/>
        <a:lstStyle/>
        <a:p>
          <a:r>
            <a:rPr kumimoji="1" lang="ja-JP" altLang="en-US" sz="1600" dirty="0">
              <a:latin typeface="Meiryo UI" panose="020B0604030504040204" pitchFamily="50" charset="-128"/>
              <a:ea typeface="Meiryo UI" panose="020B0604030504040204" pitchFamily="50" charset="-128"/>
            </a:rPr>
            <a:t>未就園児に着目した把握・支援、外国ルーツ家庭の支援、こどもに発達の課題がある家庭への支援、</a:t>
          </a:r>
          <a:r>
            <a:rPr kumimoji="1" lang="en-US" altLang="ja-JP" sz="1600" dirty="0">
              <a:latin typeface="Meiryo UI" panose="020B0604030504040204" pitchFamily="50" charset="-128"/>
              <a:ea typeface="Meiryo UI" panose="020B0604030504040204" pitchFamily="50" charset="-128"/>
            </a:rPr>
            <a:t>ICT</a:t>
          </a:r>
          <a:r>
            <a:rPr kumimoji="1" lang="ja-JP" altLang="en-US" sz="1600" dirty="0">
              <a:latin typeface="Meiryo UI" panose="020B0604030504040204" pitchFamily="50" charset="-128"/>
              <a:ea typeface="Meiryo UI" panose="020B0604030504040204" pitchFamily="50" charset="-128"/>
            </a:rPr>
            <a:t>を活用した支援、地域の子育てサービス</a:t>
          </a:r>
        </a:p>
      </dgm:t>
    </dgm:pt>
    <dgm:pt modelId="{F30C690D-944B-4789-BCD8-0D05BBCA4C2B}" type="parTrans" cxnId="{F35811E7-DDA4-4D19-9EC7-B4DCABE0B0AF}">
      <dgm:prSet/>
      <dgm:spPr/>
      <dgm:t>
        <a:bodyPr/>
        <a:lstStyle/>
        <a:p>
          <a:endParaRPr kumimoji="1" lang="ja-JP" altLang="en-US"/>
        </a:p>
      </dgm:t>
    </dgm:pt>
    <dgm:pt modelId="{33FAE474-3E0E-44A7-80C6-FDC6D5C3062A}" type="sibTrans" cxnId="{F35811E7-DDA4-4D19-9EC7-B4DCABE0B0AF}">
      <dgm:prSet/>
      <dgm:spPr/>
      <dgm:t>
        <a:bodyPr/>
        <a:lstStyle/>
        <a:p>
          <a:endParaRPr kumimoji="1" lang="ja-JP" altLang="en-US"/>
        </a:p>
      </dgm:t>
    </dgm:pt>
    <dgm:pt modelId="{3CCF91A6-6D5C-486F-8440-668EE7414D0F}">
      <dgm:prSet phldrT="[テキスト]" custT="1"/>
      <dgm:spPr/>
      <dgm:t>
        <a:bodyPr/>
        <a:lstStyle/>
        <a:p>
          <a:r>
            <a:rPr kumimoji="1" lang="ja-JP" altLang="en-US" sz="2000" dirty="0">
              <a:latin typeface="Meiryo UI" panose="020B0604030504040204" pitchFamily="50" charset="-128"/>
              <a:ea typeface="Meiryo UI" panose="020B0604030504040204" pitchFamily="50" charset="-128"/>
            </a:rPr>
            <a:t>有識者ヒアリング</a:t>
          </a:r>
        </a:p>
      </dgm:t>
    </dgm:pt>
    <dgm:pt modelId="{D1759C96-377A-4812-93A0-7B786ECD3DC4}" type="parTrans" cxnId="{199BA8A4-09B4-4101-BAEF-97A25FB911A4}">
      <dgm:prSet/>
      <dgm:spPr/>
      <dgm:t>
        <a:bodyPr/>
        <a:lstStyle/>
        <a:p>
          <a:endParaRPr kumimoji="1" lang="ja-JP" altLang="en-US"/>
        </a:p>
      </dgm:t>
    </dgm:pt>
    <dgm:pt modelId="{0D605DA2-661D-4C01-B841-8889F05C54D1}" type="sibTrans" cxnId="{199BA8A4-09B4-4101-BAEF-97A25FB911A4}">
      <dgm:prSet/>
      <dgm:spPr/>
      <dgm:t>
        <a:bodyPr/>
        <a:lstStyle/>
        <a:p>
          <a:endParaRPr kumimoji="1" lang="ja-JP" altLang="en-US"/>
        </a:p>
      </dgm:t>
    </dgm:pt>
    <dgm:pt modelId="{3B69C585-B8A8-4D1B-A600-7818BECADF30}">
      <dgm:prSet phldrT="[テキスト]" custT="1"/>
      <dgm:spPr/>
      <dgm:t>
        <a:bodyPr/>
        <a:lstStyle/>
        <a:p>
          <a:r>
            <a:rPr kumimoji="1" lang="ja-JP" altLang="en-US" sz="1600" dirty="0">
              <a:latin typeface="Meiryo UI" panose="020B0604030504040204" pitchFamily="50" charset="-128"/>
              <a:ea typeface="Meiryo UI" panose="020B0604030504040204" pitchFamily="50" charset="-128"/>
            </a:rPr>
            <a:t>母子保健、外国ルーツ家庭への支援、発達に課題を抱えたこどもへの支援、メンタルヘルスの課題を抱えた保護者への支援、困窮家庭への支援</a:t>
          </a:r>
        </a:p>
      </dgm:t>
    </dgm:pt>
    <dgm:pt modelId="{251DC28F-4EC8-4AA4-8FA6-8881DD83A4DA}" type="parTrans" cxnId="{7AB417D2-C737-4266-9D35-169F9460BDD4}">
      <dgm:prSet/>
      <dgm:spPr/>
      <dgm:t>
        <a:bodyPr/>
        <a:lstStyle/>
        <a:p>
          <a:endParaRPr kumimoji="1" lang="ja-JP" altLang="en-US"/>
        </a:p>
      </dgm:t>
    </dgm:pt>
    <dgm:pt modelId="{EE966A02-D5D7-4055-BF0F-C5402EFA5AED}" type="sibTrans" cxnId="{7AB417D2-C737-4266-9D35-169F9460BDD4}">
      <dgm:prSet/>
      <dgm:spPr/>
      <dgm:t>
        <a:bodyPr/>
        <a:lstStyle/>
        <a:p>
          <a:endParaRPr kumimoji="1" lang="ja-JP" altLang="en-US"/>
        </a:p>
      </dgm:t>
    </dgm:pt>
    <dgm:pt modelId="{1A655233-46E7-4B11-8723-39891229BB57}">
      <dgm:prSet phldrT="[テキスト]" custT="1"/>
      <dgm:spPr/>
      <dgm:t>
        <a:bodyPr/>
        <a:lstStyle/>
        <a:p>
          <a:r>
            <a:rPr kumimoji="1" lang="ja-JP" altLang="en-US" sz="1600" dirty="0">
              <a:latin typeface="Meiryo UI" panose="020B0604030504040204" pitchFamily="50" charset="-128"/>
              <a:ea typeface="Meiryo UI" panose="020B0604030504040204" pitchFamily="50" charset="-128"/>
            </a:rPr>
            <a:t>行政保健師</a:t>
          </a:r>
          <a:r>
            <a:rPr kumimoji="1" lang="en-US" altLang="ja-JP" sz="1600" dirty="0">
              <a:latin typeface="Meiryo UI" panose="020B0604030504040204" pitchFamily="50" charset="-128"/>
              <a:ea typeface="Meiryo UI" panose="020B0604030504040204" pitchFamily="50" charset="-128"/>
            </a:rPr>
            <a:t>1</a:t>
          </a:r>
          <a:r>
            <a:rPr kumimoji="1" lang="ja-JP" altLang="en-US" sz="1600" dirty="0">
              <a:latin typeface="Meiryo UI" panose="020B0604030504040204" pitchFamily="50" charset="-128"/>
              <a:ea typeface="Meiryo UI" panose="020B0604030504040204" pitchFamily="50" charset="-128"/>
            </a:rPr>
            <a:t>名、研究者</a:t>
          </a:r>
          <a:r>
            <a:rPr kumimoji="1" lang="en-US" altLang="ja-JP" sz="1600" dirty="0">
              <a:latin typeface="Meiryo UI" panose="020B0604030504040204" pitchFamily="50" charset="-128"/>
              <a:ea typeface="Meiryo UI" panose="020B0604030504040204" pitchFamily="50" charset="-128"/>
            </a:rPr>
            <a:t>2</a:t>
          </a:r>
          <a:r>
            <a:rPr kumimoji="1" lang="ja-JP" altLang="en-US" sz="1600" dirty="0">
              <a:latin typeface="Meiryo UI" panose="020B0604030504040204" pitchFamily="50" charset="-128"/>
              <a:ea typeface="Meiryo UI" panose="020B0604030504040204" pitchFamily="50" charset="-128"/>
            </a:rPr>
            <a:t>名、民間</a:t>
          </a:r>
          <a:r>
            <a:rPr kumimoji="1" lang="en-US" altLang="ja-JP" sz="1600" dirty="0">
              <a:latin typeface="Meiryo UI" panose="020B0604030504040204" pitchFamily="50" charset="-128"/>
              <a:ea typeface="Meiryo UI" panose="020B0604030504040204" pitchFamily="50" charset="-128"/>
            </a:rPr>
            <a:t>2</a:t>
          </a:r>
          <a:r>
            <a:rPr kumimoji="1" lang="ja-JP" altLang="en-US" sz="1600" dirty="0">
              <a:latin typeface="Meiryo UI" panose="020B0604030504040204" pitchFamily="50" charset="-128"/>
              <a:ea typeface="Meiryo UI" panose="020B0604030504040204" pitchFamily="50" charset="-128"/>
            </a:rPr>
            <a:t>名</a:t>
          </a:r>
        </a:p>
      </dgm:t>
    </dgm:pt>
    <dgm:pt modelId="{3DEC643E-DF9E-4539-A581-2A0F39A058AC}" type="parTrans" cxnId="{9C80CE83-782D-4CA5-B557-D89333307C0B}">
      <dgm:prSet/>
      <dgm:spPr/>
      <dgm:t>
        <a:bodyPr/>
        <a:lstStyle/>
        <a:p>
          <a:endParaRPr kumimoji="1" lang="ja-JP" altLang="en-US"/>
        </a:p>
      </dgm:t>
    </dgm:pt>
    <dgm:pt modelId="{B03E7AD7-F993-4117-BA34-325FCC3A2FA5}" type="sibTrans" cxnId="{9C80CE83-782D-4CA5-B557-D89333307C0B}">
      <dgm:prSet/>
      <dgm:spPr/>
      <dgm:t>
        <a:bodyPr/>
        <a:lstStyle/>
        <a:p>
          <a:endParaRPr kumimoji="1" lang="ja-JP" altLang="en-US"/>
        </a:p>
      </dgm:t>
    </dgm:pt>
    <dgm:pt modelId="{09B4E634-F282-410B-9981-88792D93D634}">
      <dgm:prSet phldrT="[テキスト]" custT="1"/>
      <dgm:spPr/>
      <dgm:t>
        <a:bodyPr/>
        <a:lstStyle/>
        <a:p>
          <a:r>
            <a:rPr kumimoji="1" lang="ja-JP" altLang="en-US" sz="2000" dirty="0">
              <a:latin typeface="Meiryo UI" panose="020B0604030504040204" pitchFamily="50" charset="-128"/>
              <a:ea typeface="Meiryo UI" panose="020B0604030504040204" pitchFamily="50" charset="-128"/>
            </a:rPr>
            <a:t>当事者ヒアリング</a:t>
          </a:r>
        </a:p>
      </dgm:t>
    </dgm:pt>
    <dgm:pt modelId="{52C74372-40DA-408F-B5E5-31249D2E6222}" type="parTrans" cxnId="{BAB30D9F-1464-467D-BCC6-B393733964E5}">
      <dgm:prSet/>
      <dgm:spPr/>
      <dgm:t>
        <a:bodyPr/>
        <a:lstStyle/>
        <a:p>
          <a:endParaRPr kumimoji="1" lang="ja-JP" altLang="en-US"/>
        </a:p>
      </dgm:t>
    </dgm:pt>
    <dgm:pt modelId="{E0410012-47EB-4014-BBB9-DC19B6BAB797}" type="sibTrans" cxnId="{BAB30D9F-1464-467D-BCC6-B393733964E5}">
      <dgm:prSet/>
      <dgm:spPr/>
      <dgm:t>
        <a:bodyPr/>
        <a:lstStyle/>
        <a:p>
          <a:endParaRPr kumimoji="1" lang="ja-JP" altLang="en-US"/>
        </a:p>
      </dgm:t>
    </dgm:pt>
    <dgm:pt modelId="{CF513C1A-E4E2-406D-A51B-998B9FD8165A}">
      <dgm:prSet phldrT="[テキスト]" custT="1"/>
      <dgm:spPr/>
      <dgm:t>
        <a:bodyPr/>
        <a:lstStyle/>
        <a:p>
          <a:r>
            <a:rPr kumimoji="1" lang="ja-JP" altLang="en-US" sz="1600" dirty="0">
              <a:latin typeface="Meiryo UI" panose="020B0604030504040204" pitchFamily="50" charset="-128"/>
              <a:ea typeface="Meiryo UI" panose="020B0604030504040204" pitchFamily="50" charset="-128"/>
            </a:rPr>
            <a:t>過去に子育ての孤立感や困難感、心身の不調等を抱えながらも、行政や民間団体のサポートにより就園や子育て支援サービス等につながった方</a:t>
          </a:r>
        </a:p>
      </dgm:t>
    </dgm:pt>
    <dgm:pt modelId="{940D187B-D0B9-4524-96C8-60E52BA3A572}" type="parTrans" cxnId="{86DEF66D-6C9E-4015-925A-0CD7D6592CA7}">
      <dgm:prSet/>
      <dgm:spPr/>
      <dgm:t>
        <a:bodyPr/>
        <a:lstStyle/>
        <a:p>
          <a:endParaRPr kumimoji="1" lang="ja-JP" altLang="en-US"/>
        </a:p>
      </dgm:t>
    </dgm:pt>
    <dgm:pt modelId="{A7B8C862-F29A-4A24-BE1A-578863E095A9}" type="sibTrans" cxnId="{86DEF66D-6C9E-4015-925A-0CD7D6592CA7}">
      <dgm:prSet/>
      <dgm:spPr/>
      <dgm:t>
        <a:bodyPr/>
        <a:lstStyle/>
        <a:p>
          <a:endParaRPr kumimoji="1" lang="ja-JP" altLang="en-US"/>
        </a:p>
      </dgm:t>
    </dgm:pt>
    <dgm:pt modelId="{E3AFEEB9-872D-4889-BEA9-AB9421DB680A}">
      <dgm:prSet phldrT="[テキスト]" custT="1"/>
      <dgm:spPr/>
      <dgm:t>
        <a:bodyPr/>
        <a:lstStyle/>
        <a:p>
          <a:r>
            <a:rPr kumimoji="1" lang="ja-JP" altLang="en-US" sz="1600" dirty="0">
              <a:latin typeface="Meiryo UI" panose="020B0604030504040204" pitchFamily="50" charset="-128"/>
              <a:ea typeface="Meiryo UI" panose="020B0604030504040204" pitchFamily="50" charset="-128"/>
            </a:rPr>
            <a:t>母親</a:t>
          </a:r>
          <a:r>
            <a:rPr kumimoji="1" lang="en-US" altLang="ja-JP" sz="1600" dirty="0">
              <a:latin typeface="Meiryo UI" panose="020B0604030504040204" pitchFamily="50" charset="-128"/>
              <a:ea typeface="Meiryo UI" panose="020B0604030504040204" pitchFamily="50" charset="-128"/>
            </a:rPr>
            <a:t>3</a:t>
          </a:r>
          <a:r>
            <a:rPr kumimoji="1" lang="ja-JP" altLang="en-US" sz="1600" dirty="0">
              <a:latin typeface="Meiryo UI" panose="020B0604030504040204" pitchFamily="50" charset="-128"/>
              <a:ea typeface="Meiryo UI" panose="020B0604030504040204" pitchFamily="50" charset="-128"/>
            </a:rPr>
            <a:t>名</a:t>
          </a:r>
        </a:p>
      </dgm:t>
    </dgm:pt>
    <dgm:pt modelId="{2457A162-8166-4704-BB8D-1337A0E22EDA}" type="parTrans" cxnId="{013BA145-999B-475C-B4BB-A005C270D862}">
      <dgm:prSet/>
      <dgm:spPr/>
      <dgm:t>
        <a:bodyPr/>
        <a:lstStyle/>
        <a:p>
          <a:endParaRPr kumimoji="1" lang="ja-JP" altLang="en-US"/>
        </a:p>
      </dgm:t>
    </dgm:pt>
    <dgm:pt modelId="{F0F0B484-B97C-4E6C-ADB9-A0D8B9501122}" type="sibTrans" cxnId="{013BA145-999B-475C-B4BB-A005C270D862}">
      <dgm:prSet/>
      <dgm:spPr/>
      <dgm:t>
        <a:bodyPr/>
        <a:lstStyle/>
        <a:p>
          <a:endParaRPr kumimoji="1" lang="ja-JP" altLang="en-US"/>
        </a:p>
      </dgm:t>
    </dgm:pt>
    <dgm:pt modelId="{C29975CD-F79E-4360-8078-C18977D6E18B}">
      <dgm:prSet phldrT="[テキスト]" custT="1"/>
      <dgm:spPr/>
      <dgm:t>
        <a:bodyPr/>
        <a:lstStyle/>
        <a:p>
          <a:r>
            <a:rPr kumimoji="1" lang="en-US" altLang="ja-JP" sz="1600" dirty="0">
              <a:latin typeface="Meiryo UI" panose="020B0604030504040204" pitchFamily="50" charset="-128"/>
              <a:ea typeface="Meiryo UI" panose="020B0604030504040204" pitchFamily="50" charset="-128"/>
            </a:rPr>
            <a:t>13</a:t>
          </a:r>
          <a:r>
            <a:rPr kumimoji="1" lang="ja-JP" altLang="en-US" sz="1600" dirty="0">
              <a:latin typeface="Meiryo UI" panose="020B0604030504040204" pitchFamily="50" charset="-128"/>
              <a:ea typeface="Meiryo UI" panose="020B0604030504040204" pitchFamily="50" charset="-128"/>
            </a:rPr>
            <a:t>自治体、</a:t>
          </a:r>
          <a:r>
            <a:rPr kumimoji="1" lang="en-US" altLang="ja-JP" sz="1600" dirty="0">
              <a:latin typeface="Meiryo UI" panose="020B0604030504040204" pitchFamily="50" charset="-128"/>
              <a:ea typeface="Meiryo UI" panose="020B0604030504040204" pitchFamily="50" charset="-128"/>
            </a:rPr>
            <a:t>3</a:t>
          </a:r>
          <a:r>
            <a:rPr kumimoji="1" lang="ja-JP" altLang="en-US" sz="1600" dirty="0">
              <a:latin typeface="Meiryo UI" panose="020B0604030504040204" pitchFamily="50" charset="-128"/>
              <a:ea typeface="Meiryo UI" panose="020B0604030504040204" pitchFamily="50" charset="-128"/>
            </a:rPr>
            <a:t>民間団体</a:t>
          </a:r>
        </a:p>
      </dgm:t>
    </dgm:pt>
    <dgm:pt modelId="{CC8416D6-9140-4A5B-A114-C3733318032C}" type="parTrans" cxnId="{20C8CAA3-A55A-4D7A-9300-3143FECC554F}">
      <dgm:prSet/>
      <dgm:spPr/>
      <dgm:t>
        <a:bodyPr/>
        <a:lstStyle/>
        <a:p>
          <a:endParaRPr kumimoji="1" lang="ja-JP" altLang="en-US"/>
        </a:p>
      </dgm:t>
    </dgm:pt>
    <dgm:pt modelId="{9767AF9F-F3F8-4170-9A68-BCA85DC9683C}" type="sibTrans" cxnId="{20C8CAA3-A55A-4D7A-9300-3143FECC554F}">
      <dgm:prSet/>
      <dgm:spPr/>
      <dgm:t>
        <a:bodyPr/>
        <a:lstStyle/>
        <a:p>
          <a:endParaRPr kumimoji="1" lang="ja-JP" altLang="en-US"/>
        </a:p>
      </dgm:t>
    </dgm:pt>
    <dgm:pt modelId="{DF67204E-1C0A-4072-A056-3653B67A6FAB}">
      <dgm:prSet phldrT="[テキスト]" custT="1"/>
      <dgm:spPr/>
      <dgm:t>
        <a:bodyPr/>
        <a:lstStyle/>
        <a:p>
          <a:r>
            <a:rPr kumimoji="1" lang="en-US" altLang="en-US" sz="1600" dirty="0">
              <a:latin typeface="Meiryo UI" panose="020B0604030504040204" pitchFamily="50" charset="-128"/>
              <a:ea typeface="Meiryo UI" panose="020B0604030504040204" pitchFamily="50" charset="-128"/>
            </a:rPr>
            <a:t>2022</a:t>
          </a:r>
          <a:r>
            <a:rPr kumimoji="1" lang="ja-JP" altLang="en-US" sz="1600" dirty="0">
              <a:latin typeface="Meiryo UI" panose="020B0604030504040204" pitchFamily="50" charset="-128"/>
              <a:ea typeface="Meiryo UI" panose="020B0604030504040204" pitchFamily="50" charset="-128"/>
            </a:rPr>
            <a:t>年</a:t>
          </a:r>
          <a:r>
            <a:rPr kumimoji="1" lang="en-US" altLang="en-US" sz="1600" dirty="0">
              <a:latin typeface="Meiryo UI" panose="020B0604030504040204" pitchFamily="50" charset="-128"/>
              <a:ea typeface="Meiryo UI" panose="020B0604030504040204" pitchFamily="50" charset="-128"/>
            </a:rPr>
            <a:t>9</a:t>
          </a:r>
          <a:r>
            <a:rPr kumimoji="1" lang="ja-JP" altLang="en-US" sz="1600" dirty="0">
              <a:latin typeface="Meiryo UI" panose="020B0604030504040204" pitchFamily="50" charset="-128"/>
              <a:ea typeface="Meiryo UI" panose="020B0604030504040204" pitchFamily="50" charset="-128"/>
            </a:rPr>
            <a:t>～</a:t>
          </a:r>
          <a:r>
            <a:rPr kumimoji="1" lang="en-US" altLang="en-US" sz="1600" dirty="0">
              <a:latin typeface="Meiryo UI" panose="020B0604030504040204" pitchFamily="50" charset="-128"/>
              <a:ea typeface="Meiryo UI" panose="020B0604030504040204" pitchFamily="50" charset="-128"/>
            </a:rPr>
            <a:t>11</a:t>
          </a:r>
          <a:r>
            <a:rPr kumimoji="1" lang="ja-JP" altLang="en-US" sz="1600" dirty="0">
              <a:latin typeface="Meiryo UI" panose="020B0604030504040204" pitchFamily="50" charset="-128"/>
              <a:ea typeface="Meiryo UI" panose="020B0604030504040204" pitchFamily="50" charset="-128"/>
            </a:rPr>
            <a:t>月に</a:t>
          </a:r>
          <a:r>
            <a:rPr kumimoji="1" lang="en-US" altLang="en-US" sz="1600" dirty="0">
              <a:latin typeface="Meiryo UI" panose="020B0604030504040204" pitchFamily="50" charset="-128"/>
              <a:ea typeface="Meiryo UI" panose="020B0604030504040204" pitchFamily="50" charset="-128"/>
            </a:rPr>
            <a:t>90</a:t>
          </a:r>
          <a:r>
            <a:rPr kumimoji="1" lang="ja-JP" altLang="en-US" sz="1600" dirty="0">
              <a:latin typeface="Meiryo UI" panose="020B0604030504040204" pitchFamily="50" charset="-128"/>
              <a:ea typeface="Meiryo UI" panose="020B0604030504040204" pitchFamily="50" charset="-128"/>
            </a:rPr>
            <a:t>～</a:t>
          </a:r>
          <a:r>
            <a:rPr kumimoji="1" lang="en-US" altLang="en-US" sz="1600" dirty="0">
              <a:latin typeface="Meiryo UI" panose="020B0604030504040204" pitchFamily="50" charset="-128"/>
              <a:ea typeface="Meiryo UI" panose="020B0604030504040204" pitchFamily="50" charset="-128"/>
            </a:rPr>
            <a:t>120</a:t>
          </a:r>
          <a:r>
            <a:rPr kumimoji="1" lang="ja-JP" altLang="en-US" sz="1600" dirty="0">
              <a:latin typeface="Meiryo UI" panose="020B0604030504040204" pitchFamily="50" charset="-128"/>
              <a:ea typeface="Meiryo UI" panose="020B0604030504040204" pitchFamily="50" charset="-128"/>
            </a:rPr>
            <a:t>分のオンラインヒアリング</a:t>
          </a:r>
        </a:p>
      </dgm:t>
    </dgm:pt>
    <dgm:pt modelId="{49E5EBC6-7AEC-4B2C-A471-40B8AC4C431B}" type="parTrans" cxnId="{98EEFC97-E404-46C9-83BC-BBC1D5C3C7CF}">
      <dgm:prSet/>
      <dgm:spPr/>
      <dgm:t>
        <a:bodyPr/>
        <a:lstStyle/>
        <a:p>
          <a:endParaRPr kumimoji="1" lang="ja-JP" altLang="en-US"/>
        </a:p>
      </dgm:t>
    </dgm:pt>
    <dgm:pt modelId="{EA355E11-8546-4ACD-89F5-0B65918161B4}" type="sibTrans" cxnId="{98EEFC97-E404-46C9-83BC-BBC1D5C3C7CF}">
      <dgm:prSet/>
      <dgm:spPr/>
      <dgm:t>
        <a:bodyPr/>
        <a:lstStyle/>
        <a:p>
          <a:endParaRPr kumimoji="1" lang="ja-JP" altLang="en-US"/>
        </a:p>
      </dgm:t>
    </dgm:pt>
    <dgm:pt modelId="{F731D7B0-D472-4EC7-8C30-CB08DB0561EE}">
      <dgm:prSet phldrT="[テキスト]" custT="1"/>
      <dgm:spPr/>
      <dgm:t>
        <a:bodyPr/>
        <a:lstStyle/>
        <a:p>
          <a:r>
            <a:rPr kumimoji="1" lang="en-US" altLang="en-US" sz="1600" dirty="0">
              <a:latin typeface="Meiryo UI" panose="020B0604030504040204" pitchFamily="50" charset="-128"/>
              <a:ea typeface="Meiryo UI" panose="020B0604030504040204" pitchFamily="50" charset="-128"/>
            </a:rPr>
            <a:t>2022</a:t>
          </a:r>
          <a:r>
            <a:rPr kumimoji="1" lang="ja-JP" altLang="en-US" sz="1600" dirty="0">
              <a:latin typeface="Meiryo UI" panose="020B0604030504040204" pitchFamily="50" charset="-128"/>
              <a:ea typeface="Meiryo UI" panose="020B0604030504040204" pitchFamily="50" charset="-128"/>
            </a:rPr>
            <a:t>年</a:t>
          </a:r>
          <a:r>
            <a:rPr kumimoji="1" lang="en-US" altLang="en-US" sz="1600" dirty="0">
              <a:latin typeface="Meiryo UI" panose="020B0604030504040204" pitchFamily="50" charset="-128"/>
              <a:ea typeface="Meiryo UI" panose="020B0604030504040204" pitchFamily="50" charset="-128"/>
            </a:rPr>
            <a:t>9</a:t>
          </a:r>
          <a:r>
            <a:rPr kumimoji="1" lang="ja-JP" altLang="en-US" sz="1600" dirty="0">
              <a:latin typeface="Meiryo UI" panose="020B0604030504040204" pitchFamily="50" charset="-128"/>
              <a:ea typeface="Meiryo UI" panose="020B0604030504040204" pitchFamily="50" charset="-128"/>
            </a:rPr>
            <a:t>～</a:t>
          </a:r>
          <a:r>
            <a:rPr kumimoji="1" lang="en-US" altLang="en-US" sz="1600" dirty="0">
              <a:latin typeface="Meiryo UI" panose="020B0604030504040204" pitchFamily="50" charset="-128"/>
              <a:ea typeface="Meiryo UI" panose="020B0604030504040204" pitchFamily="50" charset="-128"/>
            </a:rPr>
            <a:t>11</a:t>
          </a:r>
          <a:r>
            <a:rPr kumimoji="1" lang="ja-JP" altLang="en-US" sz="1600" dirty="0">
              <a:latin typeface="Meiryo UI" panose="020B0604030504040204" pitchFamily="50" charset="-128"/>
              <a:ea typeface="Meiryo UI" panose="020B0604030504040204" pitchFamily="50" charset="-128"/>
            </a:rPr>
            <a:t>月に</a:t>
          </a:r>
          <a:r>
            <a:rPr kumimoji="1" lang="en-US" altLang="en-US" sz="1600" dirty="0">
              <a:latin typeface="Meiryo UI" panose="020B0604030504040204" pitchFamily="50" charset="-128"/>
              <a:ea typeface="Meiryo UI" panose="020B0604030504040204" pitchFamily="50" charset="-128"/>
            </a:rPr>
            <a:t>90</a:t>
          </a:r>
          <a:r>
            <a:rPr kumimoji="1" lang="ja-JP" altLang="en-US" sz="1600" dirty="0">
              <a:latin typeface="Meiryo UI" panose="020B0604030504040204" pitchFamily="50" charset="-128"/>
              <a:ea typeface="Meiryo UI" panose="020B0604030504040204" pitchFamily="50" charset="-128"/>
            </a:rPr>
            <a:t>～</a:t>
          </a:r>
          <a:r>
            <a:rPr kumimoji="1" lang="en-US" altLang="en-US" sz="1600" dirty="0">
              <a:latin typeface="Meiryo UI" panose="020B0604030504040204" pitchFamily="50" charset="-128"/>
              <a:ea typeface="Meiryo UI" panose="020B0604030504040204" pitchFamily="50" charset="-128"/>
            </a:rPr>
            <a:t>120</a:t>
          </a:r>
          <a:r>
            <a:rPr kumimoji="1" lang="ja-JP" altLang="en-US" sz="1600" dirty="0">
              <a:latin typeface="Meiryo UI" panose="020B0604030504040204" pitchFamily="50" charset="-128"/>
              <a:ea typeface="Meiryo UI" panose="020B0604030504040204" pitchFamily="50" charset="-128"/>
            </a:rPr>
            <a:t>分のオンラインヒアリング</a:t>
          </a:r>
        </a:p>
      </dgm:t>
    </dgm:pt>
    <dgm:pt modelId="{EA0C1A37-99E5-4E13-A031-9E6C03D8F1AC}" type="parTrans" cxnId="{7092D668-1CF8-473E-A14A-67334EBD90AF}">
      <dgm:prSet/>
      <dgm:spPr/>
      <dgm:t>
        <a:bodyPr/>
        <a:lstStyle/>
        <a:p>
          <a:endParaRPr kumimoji="1" lang="ja-JP" altLang="en-US"/>
        </a:p>
      </dgm:t>
    </dgm:pt>
    <dgm:pt modelId="{8A6E08C7-AE80-4374-AC5F-0FB81A8A7AAF}" type="sibTrans" cxnId="{7092D668-1CF8-473E-A14A-67334EBD90AF}">
      <dgm:prSet/>
      <dgm:spPr/>
      <dgm:t>
        <a:bodyPr/>
        <a:lstStyle/>
        <a:p>
          <a:endParaRPr kumimoji="1" lang="ja-JP" altLang="en-US"/>
        </a:p>
      </dgm:t>
    </dgm:pt>
    <dgm:pt modelId="{A9F2201A-EBC8-4A85-B689-DC933ED35AAE}">
      <dgm:prSet phldrT="[テキスト]" custT="1"/>
      <dgm:spPr/>
      <dgm:t>
        <a:bodyPr/>
        <a:lstStyle/>
        <a:p>
          <a:r>
            <a:rPr kumimoji="1" lang="en-US" altLang="en-US" sz="1600" dirty="0">
              <a:latin typeface="Meiryo UI" panose="020B0604030504040204" pitchFamily="50" charset="-128"/>
              <a:ea typeface="Meiryo UI" panose="020B0604030504040204" pitchFamily="50" charset="-128"/>
            </a:rPr>
            <a:t>2022</a:t>
          </a:r>
          <a:r>
            <a:rPr kumimoji="1" lang="ja-JP" altLang="en-US" sz="1600" dirty="0">
              <a:latin typeface="Meiryo UI" panose="020B0604030504040204" pitchFamily="50" charset="-128"/>
              <a:ea typeface="Meiryo UI" panose="020B0604030504040204" pitchFamily="50" charset="-128"/>
            </a:rPr>
            <a:t>年</a:t>
          </a:r>
          <a:r>
            <a:rPr kumimoji="1" lang="en-US" altLang="en-US" sz="1600" dirty="0">
              <a:latin typeface="Meiryo UI" panose="020B0604030504040204" pitchFamily="50" charset="-128"/>
              <a:ea typeface="Meiryo UI" panose="020B0604030504040204" pitchFamily="50" charset="-128"/>
            </a:rPr>
            <a:t>11</a:t>
          </a:r>
          <a:r>
            <a:rPr kumimoji="1" lang="ja-JP" altLang="en-US" sz="1600" dirty="0">
              <a:latin typeface="Meiryo UI" panose="020B0604030504040204" pitchFamily="50" charset="-128"/>
              <a:ea typeface="Meiryo UI" panose="020B0604030504040204" pitchFamily="50" charset="-128"/>
            </a:rPr>
            <a:t>～</a:t>
          </a:r>
          <a:r>
            <a:rPr kumimoji="1" lang="en-US" altLang="en-US" sz="1600" dirty="0">
              <a:latin typeface="Meiryo UI" panose="020B0604030504040204" pitchFamily="50" charset="-128"/>
              <a:ea typeface="Meiryo UI" panose="020B0604030504040204" pitchFamily="50" charset="-128"/>
            </a:rPr>
            <a:t>12</a:t>
          </a:r>
          <a:r>
            <a:rPr kumimoji="1" lang="ja-JP" altLang="en-US" sz="1600" dirty="0">
              <a:latin typeface="Meiryo UI" panose="020B0604030504040204" pitchFamily="50" charset="-128"/>
              <a:ea typeface="Meiryo UI" panose="020B0604030504040204" pitchFamily="50" charset="-128"/>
            </a:rPr>
            <a:t>月に</a:t>
          </a:r>
          <a:r>
            <a:rPr kumimoji="1" lang="en-US" altLang="en-US" sz="1600" dirty="0">
              <a:latin typeface="Meiryo UI" panose="020B0604030504040204" pitchFamily="50" charset="-128"/>
              <a:ea typeface="Meiryo UI" panose="020B0604030504040204" pitchFamily="50" charset="-128"/>
            </a:rPr>
            <a:t>90</a:t>
          </a:r>
          <a:r>
            <a:rPr kumimoji="1" lang="ja-JP" altLang="en-US" sz="1600" dirty="0">
              <a:latin typeface="Meiryo UI" panose="020B0604030504040204" pitchFamily="50" charset="-128"/>
              <a:ea typeface="Meiryo UI" panose="020B0604030504040204" pitchFamily="50" charset="-128"/>
            </a:rPr>
            <a:t>分程度の対面によるヒアリング</a:t>
          </a:r>
        </a:p>
      </dgm:t>
    </dgm:pt>
    <dgm:pt modelId="{0621952E-A1F5-48EA-87D1-32998CBD27E7}" type="parTrans" cxnId="{0A7141C1-901F-4060-A9F5-7CB3910A3B17}">
      <dgm:prSet/>
      <dgm:spPr/>
      <dgm:t>
        <a:bodyPr/>
        <a:lstStyle/>
        <a:p>
          <a:endParaRPr kumimoji="1" lang="ja-JP" altLang="en-US"/>
        </a:p>
      </dgm:t>
    </dgm:pt>
    <dgm:pt modelId="{5650E44D-E7E1-4E2F-8414-9E58C3736CA3}" type="sibTrans" cxnId="{0A7141C1-901F-4060-A9F5-7CB3910A3B17}">
      <dgm:prSet/>
      <dgm:spPr/>
      <dgm:t>
        <a:bodyPr/>
        <a:lstStyle/>
        <a:p>
          <a:endParaRPr kumimoji="1" lang="ja-JP" altLang="en-US"/>
        </a:p>
      </dgm:t>
    </dgm:pt>
    <dgm:pt modelId="{39257A09-705C-4206-AD84-9C8B45D06EC6}" type="pres">
      <dgm:prSet presAssocID="{56EAC115-220C-435E-B1AC-81D9E68D27A4}" presName="Name0" presStyleCnt="0">
        <dgm:presLayoutVars>
          <dgm:dir/>
          <dgm:animLvl val="lvl"/>
          <dgm:resizeHandles val="exact"/>
        </dgm:presLayoutVars>
      </dgm:prSet>
      <dgm:spPr/>
    </dgm:pt>
    <dgm:pt modelId="{F3A191A3-FF5F-4481-82CA-B6A53F831B8E}" type="pres">
      <dgm:prSet presAssocID="{BB9E1B00-80B6-47EC-8B65-251125464B41}" presName="linNode" presStyleCnt="0"/>
      <dgm:spPr/>
    </dgm:pt>
    <dgm:pt modelId="{9A716BCE-80A7-4B0C-AB21-F8B0E32DB90C}" type="pres">
      <dgm:prSet presAssocID="{BB9E1B00-80B6-47EC-8B65-251125464B41}" presName="parentText" presStyleLbl="node1" presStyleIdx="0" presStyleCnt="3" custScaleX="48149">
        <dgm:presLayoutVars>
          <dgm:chMax val="1"/>
          <dgm:bulletEnabled val="1"/>
        </dgm:presLayoutVars>
      </dgm:prSet>
      <dgm:spPr/>
    </dgm:pt>
    <dgm:pt modelId="{1D20C0F9-4C7B-46EE-8EC5-005DB81EB067}" type="pres">
      <dgm:prSet presAssocID="{BB9E1B00-80B6-47EC-8B65-251125464B41}" presName="descendantText" presStyleLbl="alignAccFollowNode1" presStyleIdx="0" presStyleCnt="3" custScaleX="140441" custScaleY="110149" custLinFactNeighborX="13" custLinFactNeighborY="962">
        <dgm:presLayoutVars>
          <dgm:bulletEnabled val="1"/>
        </dgm:presLayoutVars>
      </dgm:prSet>
      <dgm:spPr/>
    </dgm:pt>
    <dgm:pt modelId="{8A9883B0-EFAE-4CB8-8B45-3A1A69BC5CDF}" type="pres">
      <dgm:prSet presAssocID="{D991182C-3883-414A-96B7-E5B5BE2208B2}" presName="sp" presStyleCnt="0"/>
      <dgm:spPr/>
    </dgm:pt>
    <dgm:pt modelId="{586811AE-3BB1-4766-95BC-9695A2A285E9}" type="pres">
      <dgm:prSet presAssocID="{3CCF91A6-6D5C-486F-8440-668EE7414D0F}" presName="linNode" presStyleCnt="0"/>
      <dgm:spPr/>
    </dgm:pt>
    <dgm:pt modelId="{092475A8-8B16-4C59-8AA3-46723AC86B86}" type="pres">
      <dgm:prSet presAssocID="{3CCF91A6-6D5C-486F-8440-668EE7414D0F}" presName="parentText" presStyleLbl="node1" presStyleIdx="1" presStyleCnt="3" custScaleX="48149">
        <dgm:presLayoutVars>
          <dgm:chMax val="1"/>
          <dgm:bulletEnabled val="1"/>
        </dgm:presLayoutVars>
      </dgm:prSet>
      <dgm:spPr/>
    </dgm:pt>
    <dgm:pt modelId="{26F833FA-3576-4B16-8583-CC0FCBBE2B00}" type="pres">
      <dgm:prSet presAssocID="{3CCF91A6-6D5C-486F-8440-668EE7414D0F}" presName="descendantText" presStyleLbl="alignAccFollowNode1" presStyleIdx="1" presStyleCnt="3" custScaleX="140441" custScaleY="110149" custLinFactNeighborX="13" custLinFactNeighborY="962">
        <dgm:presLayoutVars>
          <dgm:bulletEnabled val="1"/>
        </dgm:presLayoutVars>
      </dgm:prSet>
      <dgm:spPr/>
    </dgm:pt>
    <dgm:pt modelId="{A32EF7FE-1B23-4718-869D-560AC7E657C2}" type="pres">
      <dgm:prSet presAssocID="{0D605DA2-661D-4C01-B841-8889F05C54D1}" presName="sp" presStyleCnt="0"/>
      <dgm:spPr/>
    </dgm:pt>
    <dgm:pt modelId="{ECB7B9F8-57F8-41D3-9B90-47A895E7A3D8}" type="pres">
      <dgm:prSet presAssocID="{09B4E634-F282-410B-9981-88792D93D634}" presName="linNode" presStyleCnt="0"/>
      <dgm:spPr/>
    </dgm:pt>
    <dgm:pt modelId="{7059A0F1-E058-42D4-8228-9B4428E8F763}" type="pres">
      <dgm:prSet presAssocID="{09B4E634-F282-410B-9981-88792D93D634}" presName="parentText" presStyleLbl="node1" presStyleIdx="2" presStyleCnt="3" custScaleX="48149">
        <dgm:presLayoutVars>
          <dgm:chMax val="1"/>
          <dgm:bulletEnabled val="1"/>
        </dgm:presLayoutVars>
      </dgm:prSet>
      <dgm:spPr/>
    </dgm:pt>
    <dgm:pt modelId="{7D83C94A-1D65-4E5F-823A-6A80D49488FF}" type="pres">
      <dgm:prSet presAssocID="{09B4E634-F282-410B-9981-88792D93D634}" presName="descendantText" presStyleLbl="alignAccFollowNode1" presStyleIdx="2" presStyleCnt="3" custScaleX="140441" custScaleY="110149" custLinFactNeighborX="13" custLinFactNeighborY="962">
        <dgm:presLayoutVars>
          <dgm:bulletEnabled val="1"/>
        </dgm:presLayoutVars>
      </dgm:prSet>
      <dgm:spPr/>
    </dgm:pt>
  </dgm:ptLst>
  <dgm:cxnLst>
    <dgm:cxn modelId="{C6CBB203-84D7-48D0-AAB5-187B5335058F}" type="presOf" srcId="{CF513C1A-E4E2-406D-A51B-998B9FD8165A}" destId="{7D83C94A-1D65-4E5F-823A-6A80D49488FF}" srcOrd="0" destOrd="0" presId="urn:microsoft.com/office/officeart/2005/8/layout/vList5"/>
    <dgm:cxn modelId="{8810120B-3144-4FFD-9698-7DF14C23811B}" type="presOf" srcId="{56EAC115-220C-435E-B1AC-81D9E68D27A4}" destId="{39257A09-705C-4206-AD84-9C8B45D06EC6}" srcOrd="0" destOrd="0" presId="urn:microsoft.com/office/officeart/2005/8/layout/vList5"/>
    <dgm:cxn modelId="{1D5C4619-4EB4-4750-9A46-D3C4720CC3BE}" type="presOf" srcId="{E3AFEEB9-872D-4889-BEA9-AB9421DB680A}" destId="{7D83C94A-1D65-4E5F-823A-6A80D49488FF}" srcOrd="0" destOrd="1" presId="urn:microsoft.com/office/officeart/2005/8/layout/vList5"/>
    <dgm:cxn modelId="{6C44F32E-4E86-4A05-A166-D6B0886B1B5A}" type="presOf" srcId="{3B69C585-B8A8-4D1B-A600-7818BECADF30}" destId="{26F833FA-3576-4B16-8583-CC0FCBBE2B00}" srcOrd="0" destOrd="0" presId="urn:microsoft.com/office/officeart/2005/8/layout/vList5"/>
    <dgm:cxn modelId="{013BA145-999B-475C-B4BB-A005C270D862}" srcId="{09B4E634-F282-410B-9981-88792D93D634}" destId="{E3AFEEB9-872D-4889-BEA9-AB9421DB680A}" srcOrd="1" destOrd="0" parTransId="{2457A162-8166-4704-BB8D-1337A0E22EDA}" sibTransId="{F0F0B484-B97C-4E6C-ADB9-A0D8B9501122}"/>
    <dgm:cxn modelId="{7092D668-1CF8-473E-A14A-67334EBD90AF}" srcId="{3CCF91A6-6D5C-486F-8440-668EE7414D0F}" destId="{F731D7B0-D472-4EC7-8C30-CB08DB0561EE}" srcOrd="2" destOrd="0" parTransId="{EA0C1A37-99E5-4E13-A031-9E6C03D8F1AC}" sibTransId="{8A6E08C7-AE80-4374-AC5F-0FB81A8A7AAF}"/>
    <dgm:cxn modelId="{86DEF66D-6C9E-4015-925A-0CD7D6592CA7}" srcId="{09B4E634-F282-410B-9981-88792D93D634}" destId="{CF513C1A-E4E2-406D-A51B-998B9FD8165A}" srcOrd="0" destOrd="0" parTransId="{940D187B-D0B9-4524-96C8-60E52BA3A572}" sibTransId="{A7B8C862-F29A-4A24-BE1A-578863E095A9}"/>
    <dgm:cxn modelId="{C9A8376E-CBA4-46F8-8B32-3D0A9B2E8BF0}" type="presOf" srcId="{C29975CD-F79E-4360-8078-C18977D6E18B}" destId="{1D20C0F9-4C7B-46EE-8EC5-005DB81EB067}" srcOrd="0" destOrd="1" presId="urn:microsoft.com/office/officeart/2005/8/layout/vList5"/>
    <dgm:cxn modelId="{0FC2C873-AE88-49AE-A5D9-FF862479A7B7}" type="presOf" srcId="{F731D7B0-D472-4EC7-8C30-CB08DB0561EE}" destId="{26F833FA-3576-4B16-8583-CC0FCBBE2B00}" srcOrd="0" destOrd="2" presId="urn:microsoft.com/office/officeart/2005/8/layout/vList5"/>
    <dgm:cxn modelId="{9C80CE83-782D-4CA5-B557-D89333307C0B}" srcId="{3CCF91A6-6D5C-486F-8440-668EE7414D0F}" destId="{1A655233-46E7-4B11-8723-39891229BB57}" srcOrd="1" destOrd="0" parTransId="{3DEC643E-DF9E-4539-A581-2A0F39A058AC}" sibTransId="{B03E7AD7-F993-4117-BA34-325FCC3A2FA5}"/>
    <dgm:cxn modelId="{6077CE84-760D-433D-823A-FC8F109A9F0F}" type="presOf" srcId="{1A655233-46E7-4B11-8723-39891229BB57}" destId="{26F833FA-3576-4B16-8583-CC0FCBBE2B00}" srcOrd="0" destOrd="1" presId="urn:microsoft.com/office/officeart/2005/8/layout/vList5"/>
    <dgm:cxn modelId="{D73B8C86-209D-4AC7-BF92-94B01CEB0F0D}" srcId="{56EAC115-220C-435E-B1AC-81D9E68D27A4}" destId="{BB9E1B00-80B6-47EC-8B65-251125464B41}" srcOrd="0" destOrd="0" parTransId="{ECD25EB0-BF85-4576-AA64-264F395D9D9F}" sibTransId="{D991182C-3883-414A-96B7-E5B5BE2208B2}"/>
    <dgm:cxn modelId="{B2AF338E-BD47-493B-BCA2-43628A74F856}" type="presOf" srcId="{A9F2201A-EBC8-4A85-B689-DC933ED35AAE}" destId="{7D83C94A-1D65-4E5F-823A-6A80D49488FF}" srcOrd="0" destOrd="2" presId="urn:microsoft.com/office/officeart/2005/8/layout/vList5"/>
    <dgm:cxn modelId="{98EEFC97-E404-46C9-83BC-BBC1D5C3C7CF}" srcId="{BB9E1B00-80B6-47EC-8B65-251125464B41}" destId="{DF67204E-1C0A-4072-A056-3653B67A6FAB}" srcOrd="2" destOrd="0" parTransId="{49E5EBC6-7AEC-4B2C-A471-40B8AC4C431B}" sibTransId="{EA355E11-8546-4ACD-89F5-0B65918161B4}"/>
    <dgm:cxn modelId="{BAB30D9F-1464-467D-BCC6-B393733964E5}" srcId="{56EAC115-220C-435E-B1AC-81D9E68D27A4}" destId="{09B4E634-F282-410B-9981-88792D93D634}" srcOrd="2" destOrd="0" parTransId="{52C74372-40DA-408F-B5E5-31249D2E6222}" sibTransId="{E0410012-47EB-4014-BBB9-DC19B6BAB797}"/>
    <dgm:cxn modelId="{20C8CAA3-A55A-4D7A-9300-3143FECC554F}" srcId="{BB9E1B00-80B6-47EC-8B65-251125464B41}" destId="{C29975CD-F79E-4360-8078-C18977D6E18B}" srcOrd="1" destOrd="0" parTransId="{CC8416D6-9140-4A5B-A114-C3733318032C}" sibTransId="{9767AF9F-F3F8-4170-9A68-BCA85DC9683C}"/>
    <dgm:cxn modelId="{199BA8A4-09B4-4101-BAEF-97A25FB911A4}" srcId="{56EAC115-220C-435E-B1AC-81D9E68D27A4}" destId="{3CCF91A6-6D5C-486F-8440-668EE7414D0F}" srcOrd="1" destOrd="0" parTransId="{D1759C96-377A-4812-93A0-7B786ECD3DC4}" sibTransId="{0D605DA2-661D-4C01-B841-8889F05C54D1}"/>
    <dgm:cxn modelId="{163729A9-BC95-48DC-A0A6-6F6BD76779CC}" type="presOf" srcId="{09B4E634-F282-410B-9981-88792D93D634}" destId="{7059A0F1-E058-42D4-8228-9B4428E8F763}" srcOrd="0" destOrd="0" presId="urn:microsoft.com/office/officeart/2005/8/layout/vList5"/>
    <dgm:cxn modelId="{0A7141C1-901F-4060-A9F5-7CB3910A3B17}" srcId="{09B4E634-F282-410B-9981-88792D93D634}" destId="{A9F2201A-EBC8-4A85-B689-DC933ED35AAE}" srcOrd="2" destOrd="0" parTransId="{0621952E-A1F5-48EA-87D1-32998CBD27E7}" sibTransId="{5650E44D-E7E1-4E2F-8414-9E58C3736CA3}"/>
    <dgm:cxn modelId="{C46D09C8-A740-4EEC-8541-46093AEDEFEB}" type="presOf" srcId="{BD570031-B64A-4367-97BA-E813B8BBAF23}" destId="{1D20C0F9-4C7B-46EE-8EC5-005DB81EB067}" srcOrd="0" destOrd="0" presId="urn:microsoft.com/office/officeart/2005/8/layout/vList5"/>
    <dgm:cxn modelId="{402991CB-DF7C-4307-A7DF-6E7BA0A47145}" type="presOf" srcId="{BB9E1B00-80B6-47EC-8B65-251125464B41}" destId="{9A716BCE-80A7-4B0C-AB21-F8B0E32DB90C}" srcOrd="0" destOrd="0" presId="urn:microsoft.com/office/officeart/2005/8/layout/vList5"/>
    <dgm:cxn modelId="{7AB417D2-C737-4266-9D35-169F9460BDD4}" srcId="{3CCF91A6-6D5C-486F-8440-668EE7414D0F}" destId="{3B69C585-B8A8-4D1B-A600-7818BECADF30}" srcOrd="0" destOrd="0" parTransId="{251DC28F-4EC8-4AA4-8FA6-8881DD83A4DA}" sibTransId="{EE966A02-D5D7-4055-BF0F-C5402EFA5AED}"/>
    <dgm:cxn modelId="{F35811E7-DDA4-4D19-9EC7-B4DCABE0B0AF}" srcId="{BB9E1B00-80B6-47EC-8B65-251125464B41}" destId="{BD570031-B64A-4367-97BA-E813B8BBAF23}" srcOrd="0" destOrd="0" parTransId="{F30C690D-944B-4789-BCD8-0D05BBCA4C2B}" sibTransId="{33FAE474-3E0E-44A7-80C6-FDC6D5C3062A}"/>
    <dgm:cxn modelId="{05748AF3-7D8C-48D5-9DAF-6CB506B86D02}" type="presOf" srcId="{3CCF91A6-6D5C-486F-8440-668EE7414D0F}" destId="{092475A8-8B16-4C59-8AA3-46723AC86B86}" srcOrd="0" destOrd="0" presId="urn:microsoft.com/office/officeart/2005/8/layout/vList5"/>
    <dgm:cxn modelId="{3A3BEFF8-0F9F-4545-B1BD-52F3261A9E9A}" type="presOf" srcId="{DF67204E-1C0A-4072-A056-3653B67A6FAB}" destId="{1D20C0F9-4C7B-46EE-8EC5-005DB81EB067}" srcOrd="0" destOrd="2" presId="urn:microsoft.com/office/officeart/2005/8/layout/vList5"/>
    <dgm:cxn modelId="{D50E5576-728C-4253-87BE-2E5BBF43AF70}" type="presParOf" srcId="{39257A09-705C-4206-AD84-9C8B45D06EC6}" destId="{F3A191A3-FF5F-4481-82CA-B6A53F831B8E}" srcOrd="0" destOrd="0" presId="urn:microsoft.com/office/officeart/2005/8/layout/vList5"/>
    <dgm:cxn modelId="{F72688D0-D05F-4CF9-8BD7-46ED25E3463C}" type="presParOf" srcId="{F3A191A3-FF5F-4481-82CA-B6A53F831B8E}" destId="{9A716BCE-80A7-4B0C-AB21-F8B0E32DB90C}" srcOrd="0" destOrd="0" presId="urn:microsoft.com/office/officeart/2005/8/layout/vList5"/>
    <dgm:cxn modelId="{4152183D-3523-43B2-B1D0-568F3FEE52CB}" type="presParOf" srcId="{F3A191A3-FF5F-4481-82CA-B6A53F831B8E}" destId="{1D20C0F9-4C7B-46EE-8EC5-005DB81EB067}" srcOrd="1" destOrd="0" presId="urn:microsoft.com/office/officeart/2005/8/layout/vList5"/>
    <dgm:cxn modelId="{592AFECC-9CEB-4CC7-8D4F-28D0CD7C81EA}" type="presParOf" srcId="{39257A09-705C-4206-AD84-9C8B45D06EC6}" destId="{8A9883B0-EFAE-4CB8-8B45-3A1A69BC5CDF}" srcOrd="1" destOrd="0" presId="urn:microsoft.com/office/officeart/2005/8/layout/vList5"/>
    <dgm:cxn modelId="{DD28F5BF-A7B4-439A-A619-7FAE8C5AE377}" type="presParOf" srcId="{39257A09-705C-4206-AD84-9C8B45D06EC6}" destId="{586811AE-3BB1-4766-95BC-9695A2A285E9}" srcOrd="2" destOrd="0" presId="urn:microsoft.com/office/officeart/2005/8/layout/vList5"/>
    <dgm:cxn modelId="{577FA953-2748-404C-821C-0FB2A9BC0991}" type="presParOf" srcId="{586811AE-3BB1-4766-95BC-9695A2A285E9}" destId="{092475A8-8B16-4C59-8AA3-46723AC86B86}" srcOrd="0" destOrd="0" presId="urn:microsoft.com/office/officeart/2005/8/layout/vList5"/>
    <dgm:cxn modelId="{07052B38-D9EA-4B73-B432-A8C643013F17}" type="presParOf" srcId="{586811AE-3BB1-4766-95BC-9695A2A285E9}" destId="{26F833FA-3576-4B16-8583-CC0FCBBE2B00}" srcOrd="1" destOrd="0" presId="urn:microsoft.com/office/officeart/2005/8/layout/vList5"/>
    <dgm:cxn modelId="{2D42E187-5777-4B3E-B24A-93C7A49A5363}" type="presParOf" srcId="{39257A09-705C-4206-AD84-9C8B45D06EC6}" destId="{A32EF7FE-1B23-4718-869D-560AC7E657C2}" srcOrd="3" destOrd="0" presId="urn:microsoft.com/office/officeart/2005/8/layout/vList5"/>
    <dgm:cxn modelId="{B71A9871-2156-47CE-9B00-5994FE356785}" type="presParOf" srcId="{39257A09-705C-4206-AD84-9C8B45D06EC6}" destId="{ECB7B9F8-57F8-41D3-9B90-47A895E7A3D8}" srcOrd="4" destOrd="0" presId="urn:microsoft.com/office/officeart/2005/8/layout/vList5"/>
    <dgm:cxn modelId="{B3F26B53-F148-4949-A5A0-7C11E03E9FDF}" type="presParOf" srcId="{ECB7B9F8-57F8-41D3-9B90-47A895E7A3D8}" destId="{7059A0F1-E058-42D4-8228-9B4428E8F763}" srcOrd="0" destOrd="0" presId="urn:microsoft.com/office/officeart/2005/8/layout/vList5"/>
    <dgm:cxn modelId="{8A73E39A-49D1-4DCE-8E40-A8072BCD8884}" type="presParOf" srcId="{ECB7B9F8-57F8-41D3-9B90-47A895E7A3D8}" destId="{7D83C94A-1D65-4E5F-823A-6A80D49488F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CFC92-BE7D-4E8A-97D4-79AD2FD587FA}">
      <dsp:nvSpPr>
        <dsp:cNvPr id="0" name=""/>
        <dsp:cNvSpPr/>
      </dsp:nvSpPr>
      <dsp:spPr>
        <a:xfrm rot="5400000">
          <a:off x="1953894" y="-1309572"/>
          <a:ext cx="593521" cy="3297079"/>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hangingPunct="1">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a:t>
          </a:r>
          <a:r>
            <a:rPr kumimoji="1" lang="en-US" altLang="en-US" sz="1100" kern="1200" dirty="0">
              <a:latin typeface="Meiryo UI" panose="020B0604030504040204" pitchFamily="50" charset="-128"/>
              <a:ea typeface="Meiryo UI" panose="020B0604030504040204" pitchFamily="50" charset="-128"/>
            </a:rPr>
            <a:t>21</a:t>
          </a:r>
          <a:r>
            <a:rPr kumimoji="1" lang="ja-JP" altLang="en-US" sz="1100" kern="1200" dirty="0">
              <a:latin typeface="Meiryo UI" panose="020B0604030504040204" pitchFamily="50" charset="-128"/>
              <a:ea typeface="Meiryo UI" panose="020B0604030504040204" pitchFamily="50" charset="-128"/>
            </a:rPr>
            <a:t>世紀出生児縦断調査」に参加した</a:t>
          </a:r>
          <a:r>
            <a:rPr kumimoji="1" lang="en-US" altLang="ja-JP" sz="1100" kern="1200" dirty="0">
              <a:latin typeface="Meiryo UI" panose="020B0604030504040204" pitchFamily="50" charset="-128"/>
              <a:ea typeface="Meiryo UI" panose="020B0604030504040204" pitchFamily="50" charset="-128"/>
            </a:rPr>
            <a:t>2001</a:t>
          </a:r>
          <a:r>
            <a:rPr kumimoji="1" lang="ja-JP" altLang="en-US" sz="1100" kern="1200" dirty="0">
              <a:latin typeface="Meiryo UI" panose="020B0604030504040204" pitchFamily="50" charset="-128"/>
              <a:ea typeface="Meiryo UI" panose="020B0604030504040204" pitchFamily="50" charset="-128"/>
            </a:rPr>
            <a:t>年生まれのこども</a:t>
          </a:r>
          <a:r>
            <a:rPr kumimoji="1" lang="en-US" altLang="en-US" sz="1100" kern="1200" dirty="0">
              <a:latin typeface="Meiryo UI" panose="020B0604030504040204" pitchFamily="50" charset="-128"/>
              <a:ea typeface="Meiryo UI" panose="020B0604030504040204" pitchFamily="50" charset="-128"/>
            </a:rPr>
            <a:t>17,019</a:t>
          </a:r>
          <a:r>
            <a:rPr kumimoji="1" lang="ja-JP" altLang="en-US" sz="1100" kern="1200" dirty="0">
              <a:latin typeface="Meiryo UI" panose="020B0604030504040204" pitchFamily="50" charset="-128"/>
              <a:ea typeface="Meiryo UI" panose="020B0604030504040204" pitchFamily="50" charset="-128"/>
            </a:rPr>
            <a:t>名と</a:t>
          </a:r>
          <a:r>
            <a:rPr kumimoji="1" lang="en-US" altLang="ja-JP" sz="1100" kern="1200" dirty="0">
              <a:latin typeface="Meiryo UI" panose="020B0604030504040204" pitchFamily="50" charset="-128"/>
              <a:ea typeface="Meiryo UI" panose="020B0604030504040204" pitchFamily="50" charset="-128"/>
            </a:rPr>
            <a:t>2010</a:t>
          </a:r>
          <a:r>
            <a:rPr kumimoji="1" lang="ja-JP" altLang="en-US" sz="1100" kern="1200" dirty="0">
              <a:latin typeface="Meiryo UI" panose="020B0604030504040204" pitchFamily="50" charset="-128"/>
              <a:ea typeface="Meiryo UI" panose="020B0604030504040204" pitchFamily="50" charset="-128"/>
            </a:rPr>
            <a:t>年生まれのこども</a:t>
          </a:r>
          <a:r>
            <a:rPr kumimoji="1" lang="en-US" altLang="en-US" sz="1100" kern="1200" dirty="0">
              <a:latin typeface="Meiryo UI" panose="020B0604030504040204" pitchFamily="50" charset="-128"/>
              <a:ea typeface="Meiryo UI" panose="020B0604030504040204" pitchFamily="50" charset="-128"/>
            </a:rPr>
            <a:t>24,333</a:t>
          </a:r>
          <a:r>
            <a:rPr kumimoji="1" lang="ja-JP" altLang="en-US" sz="1100" kern="1200" dirty="0">
              <a:latin typeface="Meiryo UI" panose="020B0604030504040204" pitchFamily="50" charset="-128"/>
              <a:ea typeface="Meiryo UI" panose="020B0604030504040204" pitchFamily="50" charset="-128"/>
            </a:rPr>
            <a:t>名</a:t>
          </a:r>
          <a:endParaRPr kumimoji="1" lang="ja-JP" altLang="en-US" sz="1100" kern="1200" dirty="0">
            <a:latin typeface="Meiryo UI" panose="020B0604030504040204" pitchFamily="50" charset="-128"/>
            <a:ea typeface="Meiryo UI" panose="020B0604030504040204" pitchFamily="50" charset="-128"/>
            <a:cs typeface="Meiryo UI" panose="020B0604030504040204" pitchFamily="50" charset="-128"/>
          </a:endParaRPr>
        </a:p>
      </dsp:txBody>
      <dsp:txXfrm rot="-5400000">
        <a:off x="602116" y="71179"/>
        <a:ext cx="3268106" cy="535575"/>
      </dsp:txXfrm>
    </dsp:sp>
    <dsp:sp modelId="{5EB817FD-DB88-4E37-BDB5-F180661FFDD4}">
      <dsp:nvSpPr>
        <dsp:cNvPr id="0" name=""/>
        <dsp:cNvSpPr/>
      </dsp:nvSpPr>
      <dsp:spPr>
        <a:xfrm>
          <a:off x="78" y="221"/>
          <a:ext cx="602036" cy="66229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kumimoji="1" lang="ja-JP" altLang="en-US" sz="1200" kern="1200" dirty="0">
              <a:latin typeface="Meiryo UI" panose="020B0604030504040204" pitchFamily="50" charset="-128"/>
              <a:ea typeface="Meiryo UI" panose="020B0604030504040204" pitchFamily="50" charset="-128"/>
              <a:cs typeface="Meiryo UI" panose="020B0604030504040204" pitchFamily="50" charset="-128"/>
            </a:rPr>
            <a:t>対象</a:t>
          </a:r>
        </a:p>
      </dsp:txBody>
      <dsp:txXfrm>
        <a:off x="29467" y="29610"/>
        <a:ext cx="543258" cy="603514"/>
      </dsp:txXfrm>
    </dsp:sp>
    <dsp:sp modelId="{FDDE1DCE-6C48-403C-A094-E22605234E61}">
      <dsp:nvSpPr>
        <dsp:cNvPr id="0" name=""/>
        <dsp:cNvSpPr/>
      </dsp:nvSpPr>
      <dsp:spPr>
        <a:xfrm rot="5400000">
          <a:off x="2018265" y="-713187"/>
          <a:ext cx="464778" cy="3297079"/>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kumimoji="1" lang="en-US" altLang="ja-JP" sz="1100" kern="1200" dirty="0">
              <a:latin typeface="Meiryo UI" panose="020B0604030504040204" pitchFamily="50" charset="-128"/>
              <a:ea typeface="Meiryo UI" panose="020B0604030504040204" pitchFamily="50" charset="-128"/>
              <a:cs typeface="Meiryo UI" panose="020B0604030504040204" pitchFamily="50" charset="-128"/>
            </a:rPr>
            <a:t>2001</a:t>
          </a:r>
          <a:r>
            <a:rPr kumimoji="1" lang="ja-JP" altLang="en-US" sz="1100" kern="1200" dirty="0">
              <a:latin typeface="Meiryo UI" panose="020B0604030504040204" pitchFamily="50" charset="-128"/>
              <a:ea typeface="Meiryo UI" panose="020B0604030504040204" pitchFamily="50" charset="-128"/>
              <a:cs typeface="Meiryo UI" panose="020B0604030504040204" pitchFamily="50" charset="-128"/>
            </a:rPr>
            <a:t>年生まれの</a:t>
          </a:r>
          <a:r>
            <a:rPr kumimoji="1" lang="en-US" altLang="ja-JP" sz="1100" kern="12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kern="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kern="1200" dirty="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100" kern="1200" dirty="0">
              <a:latin typeface="Meiryo UI" panose="020B0604030504040204" pitchFamily="50" charset="-128"/>
              <a:ea typeface="Meiryo UI" panose="020B0604030504040204" pitchFamily="50" charset="-128"/>
              <a:cs typeface="Meiryo UI" panose="020B0604030504040204" pitchFamily="50" charset="-128"/>
            </a:rPr>
            <a:t>歳、</a:t>
          </a:r>
          <a:r>
            <a:rPr kumimoji="1" lang="en-US" altLang="ja-JP" sz="1100" kern="1200" dirty="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100" kern="1200" dirty="0">
              <a:latin typeface="Meiryo UI" panose="020B0604030504040204" pitchFamily="50" charset="-128"/>
              <a:ea typeface="Meiryo UI" panose="020B0604030504040204" pitchFamily="50" charset="-128"/>
              <a:cs typeface="Meiryo UI" panose="020B0604030504040204" pitchFamily="50" charset="-128"/>
            </a:rPr>
            <a:t>年生まれの</a:t>
          </a:r>
          <a:r>
            <a:rPr kumimoji="1" lang="en-US" altLang="ja-JP" sz="1100" kern="1200"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kern="1200" dirty="0">
              <a:latin typeface="Meiryo UI" panose="020B0604030504040204" pitchFamily="50" charset="-128"/>
              <a:ea typeface="Meiryo UI" panose="020B0604030504040204" pitchFamily="50" charset="-128"/>
              <a:cs typeface="Meiryo UI" panose="020B0604030504040204" pitchFamily="50" charset="-128"/>
            </a:rPr>
            <a:t>歳の未就園</a:t>
          </a:r>
        </a:p>
      </dsp:txBody>
      <dsp:txXfrm rot="-5400000">
        <a:off x="602115" y="725652"/>
        <a:ext cx="3274390" cy="419400"/>
      </dsp:txXfrm>
    </dsp:sp>
    <dsp:sp modelId="{9FD55976-7F0B-44DA-A310-ED24A204B00F}">
      <dsp:nvSpPr>
        <dsp:cNvPr id="0" name=""/>
        <dsp:cNvSpPr/>
      </dsp:nvSpPr>
      <dsp:spPr>
        <a:xfrm>
          <a:off x="78" y="687198"/>
          <a:ext cx="602036" cy="49629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kumimoji="1" lang="ja-JP" altLang="en-US" sz="1200" kern="1200" dirty="0">
              <a:latin typeface="Meiryo UI" panose="020B0604030504040204" pitchFamily="50" charset="-128"/>
              <a:ea typeface="Meiryo UI" panose="020B0604030504040204" pitchFamily="50" charset="-128"/>
              <a:cs typeface="Meiryo UI" panose="020B0604030504040204" pitchFamily="50" charset="-128"/>
            </a:rPr>
            <a:t>未就園</a:t>
          </a:r>
        </a:p>
      </dsp:txBody>
      <dsp:txXfrm>
        <a:off x="24305" y="711425"/>
        <a:ext cx="553582" cy="447840"/>
      </dsp:txXfrm>
    </dsp:sp>
    <dsp:sp modelId="{88F08074-3D7F-4E51-B69E-C657F557DA96}">
      <dsp:nvSpPr>
        <dsp:cNvPr id="0" name=""/>
        <dsp:cNvSpPr/>
      </dsp:nvSpPr>
      <dsp:spPr>
        <a:xfrm rot="5400000">
          <a:off x="1871339" y="-53251"/>
          <a:ext cx="758630" cy="3297079"/>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cs typeface="Meiryo UI" panose="020B0604030504040204" pitchFamily="50" charset="-128"/>
            </a:rPr>
            <a:t>世帯所得、母親の教育歴、母親の就労状況、世帯構造、両親の国籍、母親の年齢、育児不安、性別、早産、先天性疾患、発達の遅れ、都市の規模、地域</a:t>
          </a:r>
        </a:p>
      </dsp:txBody>
      <dsp:txXfrm rot="-5400000">
        <a:off x="602115" y="1253006"/>
        <a:ext cx="3260046" cy="684564"/>
      </dsp:txXfrm>
    </dsp:sp>
    <dsp:sp modelId="{EC57CD70-70F0-4532-ACD8-DB73A7720EE3}">
      <dsp:nvSpPr>
        <dsp:cNvPr id="0" name=""/>
        <dsp:cNvSpPr/>
      </dsp:nvSpPr>
      <dsp:spPr>
        <a:xfrm>
          <a:off x="78" y="1192014"/>
          <a:ext cx="602036" cy="7908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kumimoji="1" lang="ja-JP" altLang="en-US" sz="1200" kern="1200" dirty="0">
              <a:latin typeface="Meiryo UI" panose="020B0604030504040204" pitchFamily="50" charset="-128"/>
              <a:ea typeface="Meiryo UI" panose="020B0604030504040204" pitchFamily="50" charset="-128"/>
              <a:cs typeface="Meiryo UI" panose="020B0604030504040204" pitchFamily="50" charset="-128"/>
            </a:rPr>
            <a:t>要因</a:t>
          </a:r>
        </a:p>
      </dsp:txBody>
      <dsp:txXfrm>
        <a:off x="29467" y="1221403"/>
        <a:ext cx="543258" cy="732092"/>
      </dsp:txXfrm>
    </dsp:sp>
    <dsp:sp modelId="{C3676BCA-F87F-42BF-BB45-D4076188108C}">
      <dsp:nvSpPr>
        <dsp:cNvPr id="0" name=""/>
        <dsp:cNvSpPr/>
      </dsp:nvSpPr>
      <dsp:spPr>
        <a:xfrm rot="5400000">
          <a:off x="2045273" y="569543"/>
          <a:ext cx="405170" cy="3305834"/>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cs typeface="Meiryo UI" panose="020B0604030504040204" pitchFamily="50" charset="-128"/>
            </a:rPr>
            <a:t>ロジスティック回帰分析</a:t>
          </a:r>
        </a:p>
        <a:p>
          <a:pPr marL="57150" lvl="1" indent="-57150" algn="l" defTabSz="488950">
            <a:lnSpc>
              <a:spcPct val="90000"/>
            </a:lnSpc>
            <a:spcBef>
              <a:spcPct val="0"/>
            </a:spcBef>
            <a:spcAft>
              <a:spcPct val="15000"/>
            </a:spcAft>
            <a:buChar char="•"/>
          </a:pPr>
          <a:r>
            <a:rPr kumimoji="1" lang="en-US" altLang="ja-JP" sz="1100" kern="1200" dirty="0">
              <a:latin typeface="Meiryo UI" panose="020B0604030504040204" pitchFamily="50" charset="-128"/>
              <a:ea typeface="Meiryo UI" panose="020B0604030504040204" pitchFamily="50" charset="-128"/>
              <a:cs typeface="Meiryo UI" panose="020B0604030504040204" pitchFamily="50" charset="-128"/>
            </a:rPr>
            <a:t>2001</a:t>
          </a:r>
          <a:r>
            <a:rPr kumimoji="1" lang="ja-JP" altLang="en-US" sz="1100" kern="1200" dirty="0">
              <a:latin typeface="Meiryo UI" panose="020B0604030504040204" pitchFamily="50" charset="-128"/>
              <a:ea typeface="Meiryo UI" panose="020B0604030504040204" pitchFamily="50" charset="-128"/>
              <a:cs typeface="Meiryo UI" panose="020B0604030504040204" pitchFamily="50" charset="-128"/>
            </a:rPr>
            <a:t>年と</a:t>
          </a:r>
          <a:r>
            <a:rPr kumimoji="1" lang="en-US" altLang="ja-JP" sz="1100" kern="1200" dirty="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100" kern="1200" dirty="0">
              <a:latin typeface="Meiryo UI" panose="020B0604030504040204" pitchFamily="50" charset="-128"/>
              <a:ea typeface="Meiryo UI" panose="020B0604030504040204" pitchFamily="50" charset="-128"/>
              <a:cs typeface="Meiryo UI" panose="020B0604030504040204" pitchFamily="50" charset="-128"/>
            </a:rPr>
            <a:t>年生まれの子どもを別々に分析</a:t>
          </a:r>
        </a:p>
      </dsp:txBody>
      <dsp:txXfrm rot="-5400000">
        <a:off x="594942" y="2039654"/>
        <a:ext cx="3286055" cy="365612"/>
      </dsp:txXfrm>
    </dsp:sp>
    <dsp:sp modelId="{314DE5A3-25E8-4ABC-BB3E-F10FE16E9A37}">
      <dsp:nvSpPr>
        <dsp:cNvPr id="0" name=""/>
        <dsp:cNvSpPr/>
      </dsp:nvSpPr>
      <dsp:spPr>
        <a:xfrm>
          <a:off x="78" y="1999459"/>
          <a:ext cx="594863" cy="4460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kumimoji="1" lang="ja-JP" altLang="en-US" sz="1200" kern="1200" dirty="0">
              <a:latin typeface="Meiryo UI" panose="020B0604030504040204" pitchFamily="50" charset="-128"/>
              <a:ea typeface="Meiryo UI" panose="020B0604030504040204" pitchFamily="50" charset="-128"/>
              <a:cs typeface="Meiryo UI" panose="020B0604030504040204" pitchFamily="50" charset="-128"/>
            </a:rPr>
            <a:t>分析</a:t>
          </a:r>
        </a:p>
      </dsp:txBody>
      <dsp:txXfrm>
        <a:off x="21851" y="2021232"/>
        <a:ext cx="551317" cy="402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0C0F9-4C7B-46EE-8EC5-005DB81EB067}">
      <dsp:nvSpPr>
        <dsp:cNvPr id="0" name=""/>
        <dsp:cNvSpPr/>
      </dsp:nvSpPr>
      <dsp:spPr>
        <a:xfrm rot="5400000">
          <a:off x="3879374" y="-2494467"/>
          <a:ext cx="1403566" cy="6611083"/>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kern="1200" dirty="0">
              <a:latin typeface="Meiryo UI" panose="020B0604030504040204" pitchFamily="50" charset="-128"/>
              <a:ea typeface="Meiryo UI" panose="020B0604030504040204" pitchFamily="50" charset="-128"/>
            </a:rPr>
            <a:t>未就園児に着目した把握・支援、外国ルーツ家庭の支援、こどもに発達の課題がある家庭への支援、</a:t>
          </a:r>
          <a:r>
            <a:rPr kumimoji="1" lang="en-US" altLang="ja-JP" sz="1600" kern="1200" dirty="0">
              <a:latin typeface="Meiryo UI" panose="020B0604030504040204" pitchFamily="50" charset="-128"/>
              <a:ea typeface="Meiryo UI" panose="020B0604030504040204" pitchFamily="50" charset="-128"/>
            </a:rPr>
            <a:t>ICT</a:t>
          </a:r>
          <a:r>
            <a:rPr kumimoji="1" lang="ja-JP" altLang="en-US" sz="1600" kern="1200" dirty="0">
              <a:latin typeface="Meiryo UI" panose="020B0604030504040204" pitchFamily="50" charset="-128"/>
              <a:ea typeface="Meiryo UI" panose="020B0604030504040204" pitchFamily="50" charset="-128"/>
            </a:rPr>
            <a:t>を活用した支援、地域の子育てサービス</a:t>
          </a:r>
        </a:p>
        <a:p>
          <a:pPr marL="171450" lvl="1" indent="-171450" algn="l" defTabSz="711200">
            <a:lnSpc>
              <a:spcPct val="90000"/>
            </a:lnSpc>
            <a:spcBef>
              <a:spcPct val="0"/>
            </a:spcBef>
            <a:spcAft>
              <a:spcPct val="15000"/>
            </a:spcAft>
            <a:buChar char="•"/>
          </a:pPr>
          <a:r>
            <a:rPr kumimoji="1" lang="en-US" altLang="ja-JP" sz="1600" kern="1200" dirty="0">
              <a:latin typeface="Meiryo UI" panose="020B0604030504040204" pitchFamily="50" charset="-128"/>
              <a:ea typeface="Meiryo UI" panose="020B0604030504040204" pitchFamily="50" charset="-128"/>
            </a:rPr>
            <a:t>13</a:t>
          </a:r>
          <a:r>
            <a:rPr kumimoji="1" lang="ja-JP" altLang="en-US" sz="1600" kern="1200" dirty="0">
              <a:latin typeface="Meiryo UI" panose="020B0604030504040204" pitchFamily="50" charset="-128"/>
              <a:ea typeface="Meiryo UI" panose="020B0604030504040204" pitchFamily="50" charset="-128"/>
            </a:rPr>
            <a:t>自治体、</a:t>
          </a:r>
          <a:r>
            <a:rPr kumimoji="1" lang="en-US" altLang="ja-JP" sz="1600" kern="1200" dirty="0">
              <a:latin typeface="Meiryo UI" panose="020B0604030504040204" pitchFamily="50" charset="-128"/>
              <a:ea typeface="Meiryo UI" panose="020B0604030504040204" pitchFamily="50" charset="-128"/>
            </a:rPr>
            <a:t>3</a:t>
          </a:r>
          <a:r>
            <a:rPr kumimoji="1" lang="ja-JP" altLang="en-US" sz="1600" kern="1200" dirty="0">
              <a:latin typeface="Meiryo UI" panose="020B0604030504040204" pitchFamily="50" charset="-128"/>
              <a:ea typeface="Meiryo UI" panose="020B0604030504040204" pitchFamily="50" charset="-128"/>
            </a:rPr>
            <a:t>民間団体</a:t>
          </a:r>
        </a:p>
        <a:p>
          <a:pPr marL="171450" lvl="1" indent="-171450" algn="l" defTabSz="711200">
            <a:lnSpc>
              <a:spcPct val="90000"/>
            </a:lnSpc>
            <a:spcBef>
              <a:spcPct val="0"/>
            </a:spcBef>
            <a:spcAft>
              <a:spcPct val="15000"/>
            </a:spcAft>
            <a:buChar char="•"/>
          </a:pPr>
          <a:r>
            <a:rPr kumimoji="1" lang="en-US" altLang="en-US" sz="1600" kern="1200" dirty="0">
              <a:latin typeface="Meiryo UI" panose="020B0604030504040204" pitchFamily="50" charset="-128"/>
              <a:ea typeface="Meiryo UI" panose="020B0604030504040204" pitchFamily="50" charset="-128"/>
            </a:rPr>
            <a:t>2022</a:t>
          </a:r>
          <a:r>
            <a:rPr kumimoji="1" lang="ja-JP" altLang="en-US" sz="1600" kern="1200" dirty="0">
              <a:latin typeface="Meiryo UI" panose="020B0604030504040204" pitchFamily="50" charset="-128"/>
              <a:ea typeface="Meiryo UI" panose="020B0604030504040204" pitchFamily="50" charset="-128"/>
            </a:rPr>
            <a:t>年</a:t>
          </a:r>
          <a:r>
            <a:rPr kumimoji="1" lang="en-US" altLang="en-US" sz="1600" kern="1200" dirty="0">
              <a:latin typeface="Meiryo UI" panose="020B0604030504040204" pitchFamily="50" charset="-128"/>
              <a:ea typeface="Meiryo UI" panose="020B0604030504040204" pitchFamily="50" charset="-128"/>
            </a:rPr>
            <a:t>9</a:t>
          </a:r>
          <a:r>
            <a:rPr kumimoji="1" lang="ja-JP" altLang="en-US" sz="1600" kern="1200" dirty="0">
              <a:latin typeface="Meiryo UI" panose="020B0604030504040204" pitchFamily="50" charset="-128"/>
              <a:ea typeface="Meiryo UI" panose="020B0604030504040204" pitchFamily="50" charset="-128"/>
            </a:rPr>
            <a:t>～</a:t>
          </a:r>
          <a:r>
            <a:rPr kumimoji="1" lang="en-US" altLang="en-US" sz="1600" kern="1200" dirty="0">
              <a:latin typeface="Meiryo UI" panose="020B0604030504040204" pitchFamily="50" charset="-128"/>
              <a:ea typeface="Meiryo UI" panose="020B0604030504040204" pitchFamily="50" charset="-128"/>
            </a:rPr>
            <a:t>11</a:t>
          </a:r>
          <a:r>
            <a:rPr kumimoji="1" lang="ja-JP" altLang="en-US" sz="1600" kern="1200" dirty="0">
              <a:latin typeface="Meiryo UI" panose="020B0604030504040204" pitchFamily="50" charset="-128"/>
              <a:ea typeface="Meiryo UI" panose="020B0604030504040204" pitchFamily="50" charset="-128"/>
            </a:rPr>
            <a:t>月に</a:t>
          </a:r>
          <a:r>
            <a:rPr kumimoji="1" lang="en-US" altLang="en-US" sz="1600" kern="1200" dirty="0">
              <a:latin typeface="Meiryo UI" panose="020B0604030504040204" pitchFamily="50" charset="-128"/>
              <a:ea typeface="Meiryo UI" panose="020B0604030504040204" pitchFamily="50" charset="-128"/>
            </a:rPr>
            <a:t>90</a:t>
          </a:r>
          <a:r>
            <a:rPr kumimoji="1" lang="ja-JP" altLang="en-US" sz="1600" kern="1200" dirty="0">
              <a:latin typeface="Meiryo UI" panose="020B0604030504040204" pitchFamily="50" charset="-128"/>
              <a:ea typeface="Meiryo UI" panose="020B0604030504040204" pitchFamily="50" charset="-128"/>
            </a:rPr>
            <a:t>～</a:t>
          </a:r>
          <a:r>
            <a:rPr kumimoji="1" lang="en-US" altLang="en-US" sz="1600" kern="1200" dirty="0">
              <a:latin typeface="Meiryo UI" panose="020B0604030504040204" pitchFamily="50" charset="-128"/>
              <a:ea typeface="Meiryo UI" panose="020B0604030504040204" pitchFamily="50" charset="-128"/>
            </a:rPr>
            <a:t>120</a:t>
          </a:r>
          <a:r>
            <a:rPr kumimoji="1" lang="ja-JP" altLang="en-US" sz="1600" kern="1200" dirty="0">
              <a:latin typeface="Meiryo UI" panose="020B0604030504040204" pitchFamily="50" charset="-128"/>
              <a:ea typeface="Meiryo UI" panose="020B0604030504040204" pitchFamily="50" charset="-128"/>
            </a:rPr>
            <a:t>分のオンラインヒアリング</a:t>
          </a:r>
        </a:p>
      </dsp:txBody>
      <dsp:txXfrm rot="-5400000">
        <a:off x="1275616" y="177807"/>
        <a:ext cx="6542567" cy="1266534"/>
      </dsp:txXfrm>
    </dsp:sp>
    <dsp:sp modelId="{9A716BCE-80A7-4B0C-AB21-F8B0E32DB90C}">
      <dsp:nvSpPr>
        <dsp:cNvPr id="0" name=""/>
        <dsp:cNvSpPr/>
      </dsp:nvSpPr>
      <dsp:spPr>
        <a:xfrm>
          <a:off x="340" y="2413"/>
          <a:ext cx="1274936" cy="159280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latin typeface="Meiryo UI" panose="020B0604030504040204" pitchFamily="50" charset="-128"/>
              <a:ea typeface="Meiryo UI" panose="020B0604030504040204" pitchFamily="50" charset="-128"/>
            </a:rPr>
            <a:t>国内取組事例ヒアリング</a:t>
          </a:r>
        </a:p>
      </dsp:txBody>
      <dsp:txXfrm>
        <a:off x="62577" y="64650"/>
        <a:ext cx="1150462" cy="1468330"/>
      </dsp:txXfrm>
    </dsp:sp>
    <dsp:sp modelId="{26F833FA-3576-4B16-8583-CC0FCBBE2B00}">
      <dsp:nvSpPr>
        <dsp:cNvPr id="0" name=""/>
        <dsp:cNvSpPr/>
      </dsp:nvSpPr>
      <dsp:spPr>
        <a:xfrm rot="5400000">
          <a:off x="3879374" y="-822022"/>
          <a:ext cx="1403566" cy="6611083"/>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kern="1200" dirty="0">
              <a:latin typeface="Meiryo UI" panose="020B0604030504040204" pitchFamily="50" charset="-128"/>
              <a:ea typeface="Meiryo UI" panose="020B0604030504040204" pitchFamily="50" charset="-128"/>
            </a:rPr>
            <a:t>母子保健、外国ルーツ家庭への支援、発達に課題を抱えたこどもへの支援、メンタルヘルスの課題を抱えた保護者への支援、困窮家庭への支援</a:t>
          </a:r>
        </a:p>
        <a:p>
          <a:pPr marL="171450" lvl="1" indent="-171450" algn="l" defTabSz="711200">
            <a:lnSpc>
              <a:spcPct val="90000"/>
            </a:lnSpc>
            <a:spcBef>
              <a:spcPct val="0"/>
            </a:spcBef>
            <a:spcAft>
              <a:spcPct val="15000"/>
            </a:spcAft>
            <a:buChar char="•"/>
          </a:pPr>
          <a:r>
            <a:rPr kumimoji="1" lang="ja-JP" altLang="en-US" sz="1600" kern="1200" dirty="0">
              <a:latin typeface="Meiryo UI" panose="020B0604030504040204" pitchFamily="50" charset="-128"/>
              <a:ea typeface="Meiryo UI" panose="020B0604030504040204" pitchFamily="50" charset="-128"/>
            </a:rPr>
            <a:t>行政保健師</a:t>
          </a:r>
          <a:r>
            <a:rPr kumimoji="1" lang="en-US" altLang="ja-JP" sz="1600" kern="1200" dirty="0">
              <a:latin typeface="Meiryo UI" panose="020B0604030504040204" pitchFamily="50" charset="-128"/>
              <a:ea typeface="Meiryo UI" panose="020B0604030504040204" pitchFamily="50" charset="-128"/>
            </a:rPr>
            <a:t>1</a:t>
          </a:r>
          <a:r>
            <a:rPr kumimoji="1" lang="ja-JP" altLang="en-US" sz="1600" kern="1200" dirty="0">
              <a:latin typeface="Meiryo UI" panose="020B0604030504040204" pitchFamily="50" charset="-128"/>
              <a:ea typeface="Meiryo UI" panose="020B0604030504040204" pitchFamily="50" charset="-128"/>
            </a:rPr>
            <a:t>名、研究者</a:t>
          </a:r>
          <a:r>
            <a:rPr kumimoji="1" lang="en-US" altLang="ja-JP" sz="1600" kern="1200" dirty="0">
              <a:latin typeface="Meiryo UI" panose="020B0604030504040204" pitchFamily="50" charset="-128"/>
              <a:ea typeface="Meiryo UI" panose="020B0604030504040204" pitchFamily="50" charset="-128"/>
            </a:rPr>
            <a:t>2</a:t>
          </a:r>
          <a:r>
            <a:rPr kumimoji="1" lang="ja-JP" altLang="en-US" sz="1600" kern="1200" dirty="0">
              <a:latin typeface="Meiryo UI" panose="020B0604030504040204" pitchFamily="50" charset="-128"/>
              <a:ea typeface="Meiryo UI" panose="020B0604030504040204" pitchFamily="50" charset="-128"/>
            </a:rPr>
            <a:t>名、民間</a:t>
          </a:r>
          <a:r>
            <a:rPr kumimoji="1" lang="en-US" altLang="ja-JP" sz="1600" kern="1200" dirty="0">
              <a:latin typeface="Meiryo UI" panose="020B0604030504040204" pitchFamily="50" charset="-128"/>
              <a:ea typeface="Meiryo UI" panose="020B0604030504040204" pitchFamily="50" charset="-128"/>
            </a:rPr>
            <a:t>2</a:t>
          </a:r>
          <a:r>
            <a:rPr kumimoji="1" lang="ja-JP" altLang="en-US" sz="1600" kern="1200" dirty="0">
              <a:latin typeface="Meiryo UI" panose="020B0604030504040204" pitchFamily="50" charset="-128"/>
              <a:ea typeface="Meiryo UI" panose="020B0604030504040204" pitchFamily="50" charset="-128"/>
            </a:rPr>
            <a:t>名</a:t>
          </a:r>
        </a:p>
        <a:p>
          <a:pPr marL="171450" lvl="1" indent="-171450" algn="l" defTabSz="711200">
            <a:lnSpc>
              <a:spcPct val="90000"/>
            </a:lnSpc>
            <a:spcBef>
              <a:spcPct val="0"/>
            </a:spcBef>
            <a:spcAft>
              <a:spcPct val="15000"/>
            </a:spcAft>
            <a:buChar char="•"/>
          </a:pPr>
          <a:r>
            <a:rPr kumimoji="1" lang="en-US" altLang="en-US" sz="1600" kern="1200" dirty="0">
              <a:latin typeface="Meiryo UI" panose="020B0604030504040204" pitchFamily="50" charset="-128"/>
              <a:ea typeface="Meiryo UI" panose="020B0604030504040204" pitchFamily="50" charset="-128"/>
            </a:rPr>
            <a:t>2022</a:t>
          </a:r>
          <a:r>
            <a:rPr kumimoji="1" lang="ja-JP" altLang="en-US" sz="1600" kern="1200" dirty="0">
              <a:latin typeface="Meiryo UI" panose="020B0604030504040204" pitchFamily="50" charset="-128"/>
              <a:ea typeface="Meiryo UI" panose="020B0604030504040204" pitchFamily="50" charset="-128"/>
            </a:rPr>
            <a:t>年</a:t>
          </a:r>
          <a:r>
            <a:rPr kumimoji="1" lang="en-US" altLang="en-US" sz="1600" kern="1200" dirty="0">
              <a:latin typeface="Meiryo UI" panose="020B0604030504040204" pitchFamily="50" charset="-128"/>
              <a:ea typeface="Meiryo UI" panose="020B0604030504040204" pitchFamily="50" charset="-128"/>
            </a:rPr>
            <a:t>9</a:t>
          </a:r>
          <a:r>
            <a:rPr kumimoji="1" lang="ja-JP" altLang="en-US" sz="1600" kern="1200" dirty="0">
              <a:latin typeface="Meiryo UI" panose="020B0604030504040204" pitchFamily="50" charset="-128"/>
              <a:ea typeface="Meiryo UI" panose="020B0604030504040204" pitchFamily="50" charset="-128"/>
            </a:rPr>
            <a:t>～</a:t>
          </a:r>
          <a:r>
            <a:rPr kumimoji="1" lang="en-US" altLang="en-US" sz="1600" kern="1200" dirty="0">
              <a:latin typeface="Meiryo UI" panose="020B0604030504040204" pitchFamily="50" charset="-128"/>
              <a:ea typeface="Meiryo UI" panose="020B0604030504040204" pitchFamily="50" charset="-128"/>
            </a:rPr>
            <a:t>11</a:t>
          </a:r>
          <a:r>
            <a:rPr kumimoji="1" lang="ja-JP" altLang="en-US" sz="1600" kern="1200" dirty="0">
              <a:latin typeface="Meiryo UI" panose="020B0604030504040204" pitchFamily="50" charset="-128"/>
              <a:ea typeface="Meiryo UI" panose="020B0604030504040204" pitchFamily="50" charset="-128"/>
            </a:rPr>
            <a:t>月に</a:t>
          </a:r>
          <a:r>
            <a:rPr kumimoji="1" lang="en-US" altLang="en-US" sz="1600" kern="1200" dirty="0">
              <a:latin typeface="Meiryo UI" panose="020B0604030504040204" pitchFamily="50" charset="-128"/>
              <a:ea typeface="Meiryo UI" panose="020B0604030504040204" pitchFamily="50" charset="-128"/>
            </a:rPr>
            <a:t>90</a:t>
          </a:r>
          <a:r>
            <a:rPr kumimoji="1" lang="ja-JP" altLang="en-US" sz="1600" kern="1200" dirty="0">
              <a:latin typeface="Meiryo UI" panose="020B0604030504040204" pitchFamily="50" charset="-128"/>
              <a:ea typeface="Meiryo UI" panose="020B0604030504040204" pitchFamily="50" charset="-128"/>
            </a:rPr>
            <a:t>～</a:t>
          </a:r>
          <a:r>
            <a:rPr kumimoji="1" lang="en-US" altLang="en-US" sz="1600" kern="1200" dirty="0">
              <a:latin typeface="Meiryo UI" panose="020B0604030504040204" pitchFamily="50" charset="-128"/>
              <a:ea typeface="Meiryo UI" panose="020B0604030504040204" pitchFamily="50" charset="-128"/>
            </a:rPr>
            <a:t>120</a:t>
          </a:r>
          <a:r>
            <a:rPr kumimoji="1" lang="ja-JP" altLang="en-US" sz="1600" kern="1200" dirty="0">
              <a:latin typeface="Meiryo UI" panose="020B0604030504040204" pitchFamily="50" charset="-128"/>
              <a:ea typeface="Meiryo UI" panose="020B0604030504040204" pitchFamily="50" charset="-128"/>
            </a:rPr>
            <a:t>分のオンラインヒアリング</a:t>
          </a:r>
        </a:p>
      </dsp:txBody>
      <dsp:txXfrm rot="-5400000">
        <a:off x="1275616" y="1850252"/>
        <a:ext cx="6542567" cy="1266534"/>
      </dsp:txXfrm>
    </dsp:sp>
    <dsp:sp modelId="{092475A8-8B16-4C59-8AA3-46723AC86B86}">
      <dsp:nvSpPr>
        <dsp:cNvPr id="0" name=""/>
        <dsp:cNvSpPr/>
      </dsp:nvSpPr>
      <dsp:spPr>
        <a:xfrm>
          <a:off x="340" y="1674858"/>
          <a:ext cx="1274936" cy="159280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latin typeface="Meiryo UI" panose="020B0604030504040204" pitchFamily="50" charset="-128"/>
              <a:ea typeface="Meiryo UI" panose="020B0604030504040204" pitchFamily="50" charset="-128"/>
            </a:rPr>
            <a:t>有識者ヒアリング</a:t>
          </a:r>
        </a:p>
      </dsp:txBody>
      <dsp:txXfrm>
        <a:off x="62577" y="1737095"/>
        <a:ext cx="1150462" cy="1468330"/>
      </dsp:txXfrm>
    </dsp:sp>
    <dsp:sp modelId="{7D83C94A-1D65-4E5F-823A-6A80D49488FF}">
      <dsp:nvSpPr>
        <dsp:cNvPr id="0" name=""/>
        <dsp:cNvSpPr/>
      </dsp:nvSpPr>
      <dsp:spPr>
        <a:xfrm rot="5400000">
          <a:off x="3879374" y="850422"/>
          <a:ext cx="1403566" cy="6611083"/>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kern="1200" dirty="0">
              <a:latin typeface="Meiryo UI" panose="020B0604030504040204" pitchFamily="50" charset="-128"/>
              <a:ea typeface="Meiryo UI" panose="020B0604030504040204" pitchFamily="50" charset="-128"/>
            </a:rPr>
            <a:t>過去に子育ての孤立感や困難感、心身の不調等を抱えながらも、行政や民間団体のサポートにより就園や子育て支援サービス等につながった方</a:t>
          </a:r>
        </a:p>
        <a:p>
          <a:pPr marL="171450" lvl="1" indent="-171450" algn="l" defTabSz="711200">
            <a:lnSpc>
              <a:spcPct val="90000"/>
            </a:lnSpc>
            <a:spcBef>
              <a:spcPct val="0"/>
            </a:spcBef>
            <a:spcAft>
              <a:spcPct val="15000"/>
            </a:spcAft>
            <a:buChar char="•"/>
          </a:pPr>
          <a:r>
            <a:rPr kumimoji="1" lang="ja-JP" altLang="en-US" sz="1600" kern="1200" dirty="0">
              <a:latin typeface="Meiryo UI" panose="020B0604030504040204" pitchFamily="50" charset="-128"/>
              <a:ea typeface="Meiryo UI" panose="020B0604030504040204" pitchFamily="50" charset="-128"/>
            </a:rPr>
            <a:t>母親</a:t>
          </a:r>
          <a:r>
            <a:rPr kumimoji="1" lang="en-US" altLang="ja-JP" sz="1600" kern="1200" dirty="0">
              <a:latin typeface="Meiryo UI" panose="020B0604030504040204" pitchFamily="50" charset="-128"/>
              <a:ea typeface="Meiryo UI" panose="020B0604030504040204" pitchFamily="50" charset="-128"/>
            </a:rPr>
            <a:t>3</a:t>
          </a:r>
          <a:r>
            <a:rPr kumimoji="1" lang="ja-JP" altLang="en-US" sz="1600" kern="1200" dirty="0">
              <a:latin typeface="Meiryo UI" panose="020B0604030504040204" pitchFamily="50" charset="-128"/>
              <a:ea typeface="Meiryo UI" panose="020B0604030504040204" pitchFamily="50" charset="-128"/>
            </a:rPr>
            <a:t>名</a:t>
          </a:r>
        </a:p>
        <a:p>
          <a:pPr marL="171450" lvl="1" indent="-171450" algn="l" defTabSz="711200">
            <a:lnSpc>
              <a:spcPct val="90000"/>
            </a:lnSpc>
            <a:spcBef>
              <a:spcPct val="0"/>
            </a:spcBef>
            <a:spcAft>
              <a:spcPct val="15000"/>
            </a:spcAft>
            <a:buChar char="•"/>
          </a:pPr>
          <a:r>
            <a:rPr kumimoji="1" lang="en-US" altLang="en-US" sz="1600" kern="1200" dirty="0">
              <a:latin typeface="Meiryo UI" panose="020B0604030504040204" pitchFamily="50" charset="-128"/>
              <a:ea typeface="Meiryo UI" panose="020B0604030504040204" pitchFamily="50" charset="-128"/>
            </a:rPr>
            <a:t>2022</a:t>
          </a:r>
          <a:r>
            <a:rPr kumimoji="1" lang="ja-JP" altLang="en-US" sz="1600" kern="1200" dirty="0">
              <a:latin typeface="Meiryo UI" panose="020B0604030504040204" pitchFamily="50" charset="-128"/>
              <a:ea typeface="Meiryo UI" panose="020B0604030504040204" pitchFamily="50" charset="-128"/>
            </a:rPr>
            <a:t>年</a:t>
          </a:r>
          <a:r>
            <a:rPr kumimoji="1" lang="en-US" altLang="en-US" sz="1600" kern="1200" dirty="0">
              <a:latin typeface="Meiryo UI" panose="020B0604030504040204" pitchFamily="50" charset="-128"/>
              <a:ea typeface="Meiryo UI" panose="020B0604030504040204" pitchFamily="50" charset="-128"/>
            </a:rPr>
            <a:t>11</a:t>
          </a:r>
          <a:r>
            <a:rPr kumimoji="1" lang="ja-JP" altLang="en-US" sz="1600" kern="1200" dirty="0">
              <a:latin typeface="Meiryo UI" panose="020B0604030504040204" pitchFamily="50" charset="-128"/>
              <a:ea typeface="Meiryo UI" panose="020B0604030504040204" pitchFamily="50" charset="-128"/>
            </a:rPr>
            <a:t>～</a:t>
          </a:r>
          <a:r>
            <a:rPr kumimoji="1" lang="en-US" altLang="en-US" sz="1600" kern="1200" dirty="0">
              <a:latin typeface="Meiryo UI" panose="020B0604030504040204" pitchFamily="50" charset="-128"/>
              <a:ea typeface="Meiryo UI" panose="020B0604030504040204" pitchFamily="50" charset="-128"/>
            </a:rPr>
            <a:t>12</a:t>
          </a:r>
          <a:r>
            <a:rPr kumimoji="1" lang="ja-JP" altLang="en-US" sz="1600" kern="1200" dirty="0">
              <a:latin typeface="Meiryo UI" panose="020B0604030504040204" pitchFamily="50" charset="-128"/>
              <a:ea typeface="Meiryo UI" panose="020B0604030504040204" pitchFamily="50" charset="-128"/>
            </a:rPr>
            <a:t>月に</a:t>
          </a:r>
          <a:r>
            <a:rPr kumimoji="1" lang="en-US" altLang="en-US" sz="1600" kern="1200" dirty="0">
              <a:latin typeface="Meiryo UI" panose="020B0604030504040204" pitchFamily="50" charset="-128"/>
              <a:ea typeface="Meiryo UI" panose="020B0604030504040204" pitchFamily="50" charset="-128"/>
            </a:rPr>
            <a:t>90</a:t>
          </a:r>
          <a:r>
            <a:rPr kumimoji="1" lang="ja-JP" altLang="en-US" sz="1600" kern="1200" dirty="0">
              <a:latin typeface="Meiryo UI" panose="020B0604030504040204" pitchFamily="50" charset="-128"/>
              <a:ea typeface="Meiryo UI" panose="020B0604030504040204" pitchFamily="50" charset="-128"/>
            </a:rPr>
            <a:t>分程度の対面によるヒアリング</a:t>
          </a:r>
        </a:p>
      </dsp:txBody>
      <dsp:txXfrm rot="-5400000">
        <a:off x="1275616" y="3522696"/>
        <a:ext cx="6542567" cy="1266534"/>
      </dsp:txXfrm>
    </dsp:sp>
    <dsp:sp modelId="{7059A0F1-E058-42D4-8228-9B4428E8F763}">
      <dsp:nvSpPr>
        <dsp:cNvPr id="0" name=""/>
        <dsp:cNvSpPr/>
      </dsp:nvSpPr>
      <dsp:spPr>
        <a:xfrm>
          <a:off x="340" y="3347303"/>
          <a:ext cx="1274936" cy="159280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latin typeface="Meiryo UI" panose="020B0604030504040204" pitchFamily="50" charset="-128"/>
              <a:ea typeface="Meiryo UI" panose="020B0604030504040204" pitchFamily="50" charset="-128"/>
            </a:rPr>
            <a:t>当事者ヒアリング</a:t>
          </a:r>
        </a:p>
      </dsp:txBody>
      <dsp:txXfrm>
        <a:off x="62577" y="3409540"/>
        <a:ext cx="1150462" cy="146833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84C33C5-7BF8-ADC7-FC70-6AC652FE89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F1825BA8-AA57-A369-D01C-B9DAC293CC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2B2EFE-0A63-4140-8760-D4077B0BA9FD}" type="datetimeFigureOut">
              <a:rPr kumimoji="1" lang="ja-JP" altLang="en-US" smtClean="0"/>
              <a:t>2023/7/6</a:t>
            </a:fld>
            <a:endParaRPr kumimoji="1" lang="ja-JP" altLang="en-US"/>
          </a:p>
        </p:txBody>
      </p:sp>
      <p:sp>
        <p:nvSpPr>
          <p:cNvPr id="4" name="フッター プレースホルダー 3">
            <a:extLst>
              <a:ext uri="{FF2B5EF4-FFF2-40B4-BE49-F238E27FC236}">
                <a16:creationId xmlns:a16="http://schemas.microsoft.com/office/drawing/2014/main" id="{FECDD2D8-08B6-0DD3-9698-6E9F90B2BA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0AFBEEC-954D-8ABD-D9E8-0726F00C6E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BC80B2-147F-40D3-A4EC-3F0F47257210}" type="slidenum">
              <a:rPr kumimoji="1" lang="ja-JP" altLang="en-US" smtClean="0"/>
              <a:t>‹#›</a:t>
            </a:fld>
            <a:endParaRPr kumimoji="1" lang="ja-JP" altLang="en-US"/>
          </a:p>
        </p:txBody>
      </p:sp>
    </p:spTree>
    <p:extLst>
      <p:ext uri="{BB962C8B-B14F-4D97-AF65-F5344CB8AC3E}">
        <p14:creationId xmlns:p14="http://schemas.microsoft.com/office/powerpoint/2010/main" val="86304815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B751C-9C87-40EF-8573-D8143F57B446}" type="datetimeFigureOut">
              <a:rPr kumimoji="1" lang="ja-JP" altLang="en-US" smtClean="0"/>
              <a:t>2023/7/6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53A122-DBF5-4F36-A604-A95CDA06ED1B}" type="slidenum">
              <a:rPr kumimoji="1" lang="ja-JP" altLang="en-US" smtClean="0"/>
              <a:t>‹#›</a:t>
            </a:fld>
            <a:endParaRPr kumimoji="1" lang="ja-JP" altLang="en-US"/>
          </a:p>
        </p:txBody>
      </p:sp>
    </p:spTree>
    <p:extLst>
      <p:ext uri="{BB962C8B-B14F-4D97-AF65-F5344CB8AC3E}">
        <p14:creationId xmlns:p14="http://schemas.microsoft.com/office/powerpoint/2010/main" val="401971385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本日は、昨年度こども家庭庁設立準備室にて行いました、「未就園児等の把握、支援のためのアウトリーチの在り方に関する調査研究」から、申請主義の課題についてお話いたします。</a:t>
            </a:r>
          </a:p>
        </p:txBody>
      </p:sp>
    </p:spTree>
    <p:extLst>
      <p:ext uri="{BB962C8B-B14F-4D97-AF65-F5344CB8AC3E}">
        <p14:creationId xmlns:p14="http://schemas.microsoft.com/office/powerpoint/2010/main" val="585155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３つ目に、申請に必要な書類をそろえ、記入するという点について。</a:t>
            </a:r>
            <a:endParaRPr kumimoji="1" lang="en-US" altLang="ja-JP" dirty="0"/>
          </a:p>
          <a:p>
            <a:r>
              <a:rPr kumimoji="1" lang="ja-JP" altLang="en-US" dirty="0"/>
              <a:t>申請書類をそろえることは、日本人でも煩雑と感じるが、外国ルーツの方であれば、なおのこと大変だというご意見や、</a:t>
            </a:r>
            <a:endParaRPr kumimoji="1" lang="en-US" altLang="ja-JP" dirty="0"/>
          </a:p>
          <a:p>
            <a:r>
              <a:rPr kumimoji="1" lang="ja-JP" altLang="en-US" dirty="0"/>
              <a:t>保護者にメンタルヘルスの課題がある場合には、たとえ</a:t>
            </a:r>
            <a:r>
              <a:rPr lang="ja-JP" altLang="en-US" sz="1200" dirty="0">
                <a:cs typeface="Times New Roman" panose="02020603050405020304" pitchFamily="18" charset="0"/>
              </a:rPr>
              <a:t>サービスがあっても</a:t>
            </a:r>
            <a:r>
              <a:rPr lang="ja-JP" altLang="en-US" sz="1200" dirty="0">
                <a:effectLst/>
                <a:ea typeface="Meiryo UI" panose="020B0604030504040204" pitchFamily="50" charset="-128"/>
                <a:cs typeface="Times New Roman" panose="02020603050405020304" pitchFamily="18" charset="0"/>
              </a:rPr>
              <a:t>、料金や申請書類の多さ、手続きの煩雑さから利用にハードルを感じる家庭も多いといったご意見が挙げられました。</a:t>
            </a:r>
            <a:endParaRPr kumimoji="1" lang="ja-JP" altLang="en-US" dirty="0"/>
          </a:p>
        </p:txBody>
      </p:sp>
    </p:spTree>
    <p:extLst>
      <p:ext uri="{BB962C8B-B14F-4D97-AF65-F5344CB8AC3E}">
        <p14:creationId xmlns:p14="http://schemas.microsoft.com/office/powerpoint/2010/main" val="2296576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そもそも、申請しようと思う前に、自分は困っているという認識があって、行政のサポートを受けてみようと思う段階があると思うのですが、この段階で申請にいたらない方もいらっしゃいます。</a:t>
            </a:r>
          </a:p>
        </p:txBody>
      </p:sp>
    </p:spTree>
    <p:extLst>
      <p:ext uri="{BB962C8B-B14F-4D97-AF65-F5344CB8AC3E}">
        <p14:creationId xmlns:p14="http://schemas.microsoft.com/office/powerpoint/2010/main" val="799029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a:t>
            </a:r>
            <a:r>
              <a:rPr lang="ja-JP" altLang="ja-JP" sz="1200" dirty="0">
                <a:effectLst/>
                <a:ea typeface="Meiryo UI" panose="020B0604030504040204" pitchFamily="50" charset="-128"/>
                <a:cs typeface="Times New Roman" panose="02020603050405020304" pitchFamily="18" charset="0"/>
              </a:rPr>
              <a:t>保護者</a:t>
            </a:r>
            <a:r>
              <a:rPr lang="ja-JP" altLang="en-US" sz="1200" dirty="0">
                <a:effectLst/>
                <a:ea typeface="Meiryo UI" panose="020B0604030504040204" pitchFamily="50" charset="-128"/>
                <a:cs typeface="Times New Roman" panose="02020603050405020304" pitchFamily="18" charset="0"/>
              </a:rPr>
              <a:t>に</a:t>
            </a:r>
            <a:r>
              <a:rPr lang="ja-JP" altLang="ja-JP" sz="1200" dirty="0">
                <a:effectLst/>
                <a:ea typeface="Meiryo UI" panose="020B0604030504040204" pitchFamily="50" charset="-128"/>
                <a:cs typeface="Times New Roman" panose="02020603050405020304" pitchFamily="18" charset="0"/>
              </a:rPr>
              <a:t>メンタルヘルスの課題や被虐待歴等</a:t>
            </a:r>
            <a:r>
              <a:rPr lang="ja-JP" altLang="en-US" sz="1200" dirty="0">
                <a:effectLst/>
                <a:ea typeface="Meiryo UI" panose="020B0604030504040204" pitchFamily="50" charset="-128"/>
                <a:cs typeface="Times New Roman" panose="02020603050405020304" pitchFamily="18" charset="0"/>
              </a:rPr>
              <a:t>がある場合に</a:t>
            </a:r>
            <a:r>
              <a:rPr lang="ja-JP" altLang="ja-JP" sz="1200" dirty="0">
                <a:effectLst/>
                <a:ea typeface="Meiryo UI" panose="020B0604030504040204" pitchFamily="50" charset="-128"/>
                <a:cs typeface="Times New Roman" panose="02020603050405020304" pitchFamily="18" charset="0"/>
              </a:rPr>
              <a:t>、行政の関わりや他者との関わりへの拒否傾向を示す</a:t>
            </a:r>
            <a:r>
              <a:rPr lang="ja-JP" altLang="en-US" sz="1200" dirty="0">
                <a:effectLst/>
                <a:ea typeface="Meiryo UI" panose="020B0604030504040204" pitchFamily="50" charset="-128"/>
                <a:cs typeface="Times New Roman" panose="02020603050405020304" pitchFamily="18" charset="0"/>
              </a:rPr>
              <a:t>ことがある。</a:t>
            </a:r>
            <a:endParaRPr lang="en-US" altLang="ja-JP" sz="1200" dirty="0">
              <a:effectLst/>
              <a:ea typeface="Meiryo UI" panose="020B0604030504040204" pitchFamily="50" charset="-128"/>
              <a:cs typeface="Times New Roman" panose="02020603050405020304" pitchFamily="18" charset="0"/>
            </a:endParaRPr>
          </a:p>
          <a:p>
            <a:r>
              <a:rPr kumimoji="1" lang="ja-JP" altLang="en-US" sz="1200" dirty="0">
                <a:effectLst/>
                <a:ea typeface="Meiryo UI" panose="020B0604030504040204" pitchFamily="50" charset="-128"/>
                <a:cs typeface="Times New Roman" panose="02020603050405020304" pitchFamily="18" charset="0"/>
              </a:rPr>
              <a:t>また、こどもに発達の課題がある場合では、</a:t>
            </a:r>
            <a:r>
              <a:rPr kumimoji="1" lang="ja-JP" altLang="en-US" sz="1200" dirty="0">
                <a:latin typeface="Meiryo UI" panose="020B0604030504040204" pitchFamily="50" charset="-128"/>
                <a:ea typeface="Meiryo UI" panose="020B0604030504040204" pitchFamily="50" charset="-128"/>
              </a:rPr>
              <a:t>保護者がこどもの障害を受け止めきれず、すぐに適切な支援を求めることができないことがある。</a:t>
            </a:r>
            <a:endParaRPr kumimoji="1" lang="ja-JP" altLang="en-US" dirty="0"/>
          </a:p>
        </p:txBody>
      </p:sp>
    </p:spTree>
    <p:extLst>
      <p:ext uri="{BB962C8B-B14F-4D97-AF65-F5344CB8AC3E}">
        <p14:creationId xmlns:p14="http://schemas.microsoft.com/office/powerpoint/2010/main" val="3069239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調査研究では、今後の取組の方向性として、（１）孤立や不適切養育の予防、（２）支援の対象とすべきこどもの把握、（３）支援が必要なこどもや家庭との関係性の構築、支援の実施、再度の孤立の防止の３つのフェーズ別に、詳細な提言を行いました。</a:t>
            </a:r>
            <a:endParaRPr kumimoji="1" lang="en-US" altLang="ja-JP" dirty="0"/>
          </a:p>
          <a:p>
            <a:r>
              <a:rPr kumimoji="1" lang="ja-JP" altLang="en-US" dirty="0"/>
              <a:t>その３つ目のフェーズにおいて、当事者からの申請を待つのではなく、支援につながりにくい家庭等に対する、アウトリーチ型子育てサービスや申請手続きの伴走支援を実施に進めております。</a:t>
            </a:r>
            <a:endParaRPr kumimoji="1" lang="en-US" altLang="ja-JP" dirty="0"/>
          </a:p>
        </p:txBody>
      </p:sp>
    </p:spTree>
    <p:extLst>
      <p:ext uri="{BB962C8B-B14F-4D97-AF65-F5344CB8AC3E}">
        <p14:creationId xmlns:p14="http://schemas.microsoft.com/office/powerpoint/2010/main" val="1625815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また、１つ目の「孤立や不適切養育の予防」のフェーズにおいて、申請に関する取組の方向性を詳細に提案しております。</a:t>
            </a:r>
            <a:endParaRPr kumimoji="1" lang="en-US" altLang="ja-JP" dirty="0"/>
          </a:p>
          <a:p>
            <a:endParaRPr kumimoji="1" lang="ja-JP" altLang="en-US" dirty="0"/>
          </a:p>
        </p:txBody>
      </p:sp>
    </p:spTree>
    <p:extLst>
      <p:ext uri="{BB962C8B-B14F-4D97-AF65-F5344CB8AC3E}">
        <p14:creationId xmlns:p14="http://schemas.microsoft.com/office/powerpoint/2010/main" val="82988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35616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趣旨を読む。</a:t>
            </a:r>
            <a:br>
              <a:rPr kumimoji="1" lang="en-US" altLang="ja-JP" dirty="0"/>
            </a:br>
            <a:r>
              <a:rPr kumimoji="1" lang="ja-JP" altLang="en-US" dirty="0"/>
              <a:t>検討委員会のメンバーは下記の通りです。</a:t>
            </a:r>
          </a:p>
        </p:txBody>
      </p:sp>
    </p:spTree>
    <p:extLst>
      <p:ext uri="{BB962C8B-B14F-4D97-AF65-F5344CB8AC3E}">
        <p14:creationId xmlns:p14="http://schemas.microsoft.com/office/powerpoint/2010/main" val="1830568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未就園児とは保育園、幼稚園、認定こども園等に通っていないこどもたちのことで、本調査研究で取り扱う未就園児は、小学校就学前のすべての年齢を対象とするが、年齢により未就園の意味するところが大きく異なるので、留意が必要です。</a:t>
            </a:r>
            <a:endParaRPr kumimoji="1" lang="en-US" altLang="ja-JP" dirty="0"/>
          </a:p>
          <a:p>
            <a:r>
              <a:rPr kumimoji="1" lang="ja-JP" altLang="en-US" dirty="0"/>
              <a:t>つまり、</a:t>
            </a:r>
            <a:r>
              <a:rPr kumimoji="1" lang="en-US" altLang="ja-JP" dirty="0"/>
              <a:t>0-2</a:t>
            </a:r>
            <a:r>
              <a:rPr kumimoji="1" lang="ja-JP" altLang="en-US" dirty="0"/>
              <a:t>歳家庭が就園するには、保護者の就労や疾病・障害等の「保育を必要とする事由」が求められるのですが、３歳以降ですと基本的にはどの家庭も就園できて、かつ利用料が無償化されています。</a:t>
            </a:r>
            <a:endParaRPr kumimoji="1" lang="en-US" altLang="ja-JP" dirty="0"/>
          </a:p>
        </p:txBody>
      </p:sp>
    </p:spTree>
    <p:extLst>
      <p:ext uri="{BB962C8B-B14F-4D97-AF65-F5344CB8AC3E}">
        <p14:creationId xmlns:p14="http://schemas.microsoft.com/office/powerpoint/2010/main" val="384891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kumimoji="1" lang="ja-JP" altLang="en-US" dirty="0"/>
              <a:t>年齢別の未就園の割合ですが、０歳では８割程度、</a:t>
            </a:r>
            <a:r>
              <a:rPr kumimoji="1" lang="en-US" altLang="ja-JP" dirty="0"/>
              <a:t>1</a:t>
            </a:r>
            <a:r>
              <a:rPr kumimoji="1" lang="ja-JP" altLang="en-US" dirty="0"/>
              <a:t>・２歳では５割程度、３歳以降になると数パーセントとなっております。</a:t>
            </a:r>
          </a:p>
        </p:txBody>
      </p:sp>
    </p:spTree>
    <p:extLst>
      <p:ext uri="{BB962C8B-B14F-4D97-AF65-F5344CB8AC3E}">
        <p14:creationId xmlns:p14="http://schemas.microsoft.com/office/powerpoint/2010/main" val="3587468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rtl="0" fontAlgn="base"/>
            <a:r>
              <a:rPr lang="en-US" altLang="ja-JP" sz="1800" b="0" i="0" dirty="0">
                <a:solidFill>
                  <a:srgbClr val="000000"/>
                </a:solidFill>
                <a:effectLst/>
                <a:latin typeface="Meiryo UI" panose="020B0604030504040204" pitchFamily="50" charset="-128"/>
                <a:ea typeface="Meiryo UI" panose="020B0604030504040204" pitchFamily="50" charset="-128"/>
              </a:rPr>
              <a:t>3</a:t>
            </a:r>
            <a:r>
              <a:rPr lang="ja-JP" altLang="en-US" sz="1800" b="0" i="0" dirty="0">
                <a:solidFill>
                  <a:srgbClr val="000000"/>
                </a:solidFill>
                <a:effectLst/>
                <a:latin typeface="Meiryo UI" panose="020B0604030504040204" pitchFamily="50" charset="-128"/>
                <a:ea typeface="Meiryo UI" panose="020B0604030504040204" pitchFamily="50" charset="-128"/>
              </a:rPr>
              <a:t>歳以上の未就園の背景要因について分析した国内の先行研究によると、低所得、多子、外国籍など社会経済的</a:t>
            </a:r>
            <a:r>
              <a:rPr lang="ja-JP" altLang="en-US" sz="1800" b="0" i="0" u="sng" dirty="0">
                <a:solidFill>
                  <a:srgbClr val="D13438"/>
                </a:solidFill>
                <a:effectLst/>
                <a:latin typeface="Meiryo UI" panose="020B0604030504040204" pitchFamily="50" charset="-128"/>
                <a:ea typeface="Meiryo UI" panose="020B0604030504040204" pitchFamily="50" charset="-128"/>
              </a:rPr>
              <a:t>に</a:t>
            </a:r>
            <a:r>
              <a:rPr lang="ja-JP" altLang="en-US" sz="1800" b="0" i="0" dirty="0">
                <a:solidFill>
                  <a:srgbClr val="000000"/>
                </a:solidFill>
                <a:effectLst/>
                <a:latin typeface="Meiryo UI" panose="020B0604030504040204" pitchFamily="50" charset="-128"/>
                <a:ea typeface="Meiryo UI" panose="020B0604030504040204" pitchFamily="50" charset="-128"/>
              </a:rPr>
              <a:t>不利</a:t>
            </a:r>
            <a:r>
              <a:rPr lang="ja-JP" altLang="en-US" sz="1800" b="0" i="0" u="sng" dirty="0">
                <a:solidFill>
                  <a:srgbClr val="D13438"/>
                </a:solidFill>
                <a:effectLst/>
                <a:latin typeface="Meiryo UI" panose="020B0604030504040204" pitchFamily="50" charset="-128"/>
                <a:ea typeface="Meiryo UI" panose="020B0604030504040204" pitchFamily="50" charset="-128"/>
              </a:rPr>
              <a:t>な家庭のこども</a:t>
            </a:r>
            <a:r>
              <a:rPr lang="ja-JP" altLang="en-US" sz="1800" b="0" i="0" dirty="0">
                <a:solidFill>
                  <a:srgbClr val="000000"/>
                </a:solidFill>
                <a:effectLst/>
                <a:latin typeface="Meiryo UI" panose="020B0604030504040204" pitchFamily="50" charset="-128"/>
                <a:ea typeface="Meiryo UI" panose="020B0604030504040204" pitchFamily="50" charset="-128"/>
              </a:rPr>
              <a:t>や、健康・発達の</a:t>
            </a:r>
            <a:r>
              <a:rPr lang="ja-JP" altLang="en-US" sz="1800" b="0" i="0" u="sng" dirty="0">
                <a:solidFill>
                  <a:srgbClr val="D13438"/>
                </a:solidFill>
                <a:effectLst/>
                <a:latin typeface="Meiryo UI" panose="020B0604030504040204" pitchFamily="50" charset="-128"/>
                <a:ea typeface="Meiryo UI" panose="020B0604030504040204" pitchFamily="50" charset="-128"/>
              </a:rPr>
              <a:t>課題を抱えた</a:t>
            </a:r>
            <a:r>
              <a:rPr lang="ja-JP" altLang="en-US" sz="1800" b="0" i="0" dirty="0">
                <a:solidFill>
                  <a:srgbClr val="000000"/>
                </a:solidFill>
                <a:effectLst/>
                <a:latin typeface="Meiryo UI" panose="020B0604030504040204" pitchFamily="50" charset="-128"/>
                <a:ea typeface="Meiryo UI" panose="020B0604030504040204" pitchFamily="50" charset="-128"/>
              </a:rPr>
              <a:t>こどもが未就園になりやすい傾向にあることが明らかになっている。 </a:t>
            </a:r>
            <a:endParaRPr lang="ja-JP" altLang="en-US" b="0" i="0" dirty="0">
              <a:solidFill>
                <a:srgbClr val="000000"/>
              </a:solidFill>
              <a:effectLst/>
              <a:latin typeface="Meiryo UI" panose="020B0604030504040204" pitchFamily="50" charset="-128"/>
              <a:ea typeface="Meiryo UI" panose="020B0604030504040204" pitchFamily="50" charset="-128"/>
            </a:endParaRPr>
          </a:p>
          <a:p>
            <a:pPr algn="just" rtl="0" fontAlgn="base"/>
            <a:r>
              <a:rPr lang="ja-JP" altLang="en-US" sz="1800" b="0" i="0" dirty="0">
                <a:solidFill>
                  <a:srgbClr val="000000"/>
                </a:solidFill>
                <a:effectLst/>
                <a:latin typeface="Meiryo UI" panose="020B0604030504040204" pitchFamily="50" charset="-128"/>
                <a:ea typeface="Meiryo UI" panose="020B0604030504040204" pitchFamily="50" charset="-128"/>
              </a:rPr>
              <a:t>また、国外の複数の研究から、</a:t>
            </a:r>
            <a:r>
              <a:rPr lang="en-US" altLang="ja-JP" sz="1800" b="0" i="0" dirty="0">
                <a:solidFill>
                  <a:srgbClr val="000000"/>
                </a:solidFill>
                <a:effectLst/>
                <a:latin typeface="Meiryo UI" panose="020B0604030504040204" pitchFamily="50" charset="-128"/>
                <a:ea typeface="Meiryo UI" panose="020B0604030504040204" pitchFamily="50" charset="-128"/>
              </a:rPr>
              <a:t>3</a:t>
            </a:r>
            <a:r>
              <a:rPr lang="ja-JP" altLang="en-US" sz="1800" b="0" i="0" dirty="0">
                <a:solidFill>
                  <a:srgbClr val="000000"/>
                </a:solidFill>
                <a:effectLst/>
                <a:latin typeface="Meiryo UI" panose="020B0604030504040204" pitchFamily="50" charset="-128"/>
                <a:ea typeface="Meiryo UI" panose="020B0604030504040204" pitchFamily="50" charset="-128"/>
              </a:rPr>
              <a:t>歳以上への質の高い幼児教育は、特に社会経済的に不利な家庭のこどもの発達に効果が高いことが認められており、</a:t>
            </a:r>
            <a:r>
              <a:rPr lang="en-US" altLang="ja-JP" sz="1800" b="0" i="0" dirty="0">
                <a:solidFill>
                  <a:srgbClr val="000000"/>
                </a:solidFill>
                <a:effectLst/>
                <a:latin typeface="Meiryo UI" panose="020B0604030504040204" pitchFamily="50" charset="-128"/>
                <a:ea typeface="Meiryo UI" panose="020B0604030504040204" pitchFamily="50" charset="-128"/>
              </a:rPr>
              <a:t>0-2</a:t>
            </a:r>
            <a:r>
              <a:rPr lang="ja-JP" altLang="en-US" sz="1800" b="0" i="0" dirty="0">
                <a:solidFill>
                  <a:srgbClr val="000000"/>
                </a:solidFill>
                <a:effectLst/>
                <a:latin typeface="Meiryo UI" panose="020B0604030504040204" pitchFamily="50" charset="-128"/>
                <a:ea typeface="Meiryo UI" panose="020B0604030504040204" pitchFamily="50" charset="-128"/>
              </a:rPr>
              <a:t>歳児も含めた未就園児について、的確な把握・支援を通じて、幼児教育への</a:t>
            </a:r>
            <a:r>
              <a:rPr lang="ja-JP" altLang="en-US" sz="1800" b="0" i="0" u="sng" dirty="0">
                <a:solidFill>
                  <a:srgbClr val="D13438"/>
                </a:solidFill>
                <a:effectLst/>
                <a:latin typeface="Meiryo UI" panose="020B0604030504040204" pitchFamily="50" charset="-128"/>
                <a:ea typeface="Meiryo UI" panose="020B0604030504040204" pitchFamily="50" charset="-128"/>
              </a:rPr>
              <a:t>公平</a:t>
            </a:r>
            <a:r>
              <a:rPr lang="ja-JP" altLang="en-US" sz="1800" b="0" i="0" dirty="0">
                <a:solidFill>
                  <a:srgbClr val="000000"/>
                </a:solidFill>
                <a:effectLst/>
                <a:latin typeface="Meiryo UI" panose="020B0604030504040204" pitchFamily="50" charset="-128"/>
                <a:ea typeface="Meiryo UI" panose="020B0604030504040204" pitchFamily="50" charset="-128"/>
              </a:rPr>
              <a:t>なアクセスを促進することが必要であると考えられる。しかし、</a:t>
            </a:r>
            <a:r>
              <a:rPr lang="ja-JP" altLang="en-US" sz="1200" b="0" i="0" dirty="0">
                <a:solidFill>
                  <a:srgbClr val="000000"/>
                </a:solidFill>
                <a:effectLst/>
                <a:ea typeface="Meiryo UI" panose="020B0604030504040204" pitchFamily="50" charset="-128"/>
              </a:rPr>
              <a:t>未就園等の地域で孤立しているおそれのあるこどもや家庭の実態は、その背景要因や、地域間の差異等も含めまだ十分に把握されていない状況であるため、本調査を実施しました。</a:t>
            </a:r>
            <a:endParaRPr lang="ja-JP" altLang="en-US" b="0" i="0" dirty="0">
              <a:solidFill>
                <a:srgbClr val="000000"/>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96563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調査方法は３つで、未就園家庭に取り組む自治体や団体へヒアリングと、未就園の課題に詳しい有識者へのヒアリング、そして、未就園で孤立感を抱えた経験のある保護者へのヒアリングを行いました。</a:t>
            </a:r>
            <a:br>
              <a:rPr kumimoji="1" lang="en-US" altLang="ja-JP" dirty="0"/>
            </a:br>
            <a:r>
              <a:rPr kumimoji="1" lang="ja-JP" altLang="en-US" dirty="0"/>
              <a:t>さらに、その結果を検討会にて議論しました。</a:t>
            </a:r>
          </a:p>
        </p:txBody>
      </p:sp>
    </p:spTree>
    <p:extLst>
      <p:ext uri="{BB962C8B-B14F-4D97-AF65-F5344CB8AC3E}">
        <p14:creationId xmlns:p14="http://schemas.microsoft.com/office/powerpoint/2010/main" val="2246864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申請プロセスをざっくりまとめますと、まず①サービスの情報にアクセスし、要件を確認し、②申請窓口を探し、来所し、担当者と話す、③申請に必要な書類をそろえ、記入するという流れになります。</a:t>
            </a:r>
          </a:p>
        </p:txBody>
      </p:sp>
    </p:spTree>
    <p:extLst>
      <p:ext uri="{BB962C8B-B14F-4D97-AF65-F5344CB8AC3E}">
        <p14:creationId xmlns:p14="http://schemas.microsoft.com/office/powerpoint/2010/main" val="89478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各流れに沿って、調査研究で出た申請にまつわる課題を述べていきます。まず、①サービスの情報にアクセスし、要件を確認するという点について。</a:t>
            </a:r>
            <a:endParaRPr kumimoji="1" lang="en-US" altLang="ja-JP" dirty="0"/>
          </a:p>
          <a:p>
            <a:r>
              <a:rPr kumimoji="1" lang="ja-JP" altLang="en-US" dirty="0"/>
              <a:t>子育て家庭に共通する課題として、そもそも自治体の支援情報がどこにあるかがわかりづらい、文字情報が多くてわかりづらいといったことが挙げられており、極力文字を少なく、写真を多くするなど工夫をしてほしいといった要望が上がっていました。</a:t>
            </a:r>
            <a:endParaRPr kumimoji="1" lang="en-US" altLang="ja-JP" dirty="0"/>
          </a:p>
          <a:p>
            <a:r>
              <a:rPr kumimoji="1" lang="ja-JP" altLang="en-US" dirty="0"/>
              <a:t>また、情報へのアクセスに関しては、特に外国にルーツのある家庭で多く課題が上がっておりまして、多言語の資料が行政から提供されていることを知らず孤立している人がいるとか、情報が日本語でしか提供されていないため、申請期限を逃し就園できないケースがあるといったことが挙げられました。</a:t>
            </a:r>
          </a:p>
        </p:txBody>
      </p:sp>
    </p:spTree>
    <p:extLst>
      <p:ext uri="{BB962C8B-B14F-4D97-AF65-F5344CB8AC3E}">
        <p14:creationId xmlns:p14="http://schemas.microsoft.com/office/powerpoint/2010/main" val="3318915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次に、②申請窓口を探し、来所し、担当者と話すという点について。</a:t>
            </a:r>
            <a:endParaRPr kumimoji="1" lang="en-US" altLang="ja-JP" dirty="0"/>
          </a:p>
          <a:p>
            <a:r>
              <a:rPr kumimoji="1" lang="ja-JP" altLang="en-US" dirty="0"/>
              <a:t>子育て家庭に共通する課題として、担当者が持つ情報量に差があり、担当者によってはほしい情報が得られないとか、保護者の知りたい情報と担当者の説明にギャップがあるといった課題が挙げられた。</a:t>
            </a:r>
            <a:endParaRPr kumimoji="1" lang="en-US" altLang="ja-JP" dirty="0"/>
          </a:p>
          <a:p>
            <a:r>
              <a:rPr kumimoji="1" lang="ja-JP" altLang="en-US" dirty="0"/>
              <a:t>窓口への来所については、保護者にメンタルヘルスの課題がある場合に困難になりまして、</a:t>
            </a:r>
            <a:r>
              <a:rPr kumimoji="1" lang="ja-JP" altLang="en-US" sz="1200" dirty="0">
                <a:latin typeface="Meiryo UI" panose="020B0604030504040204" pitchFamily="50" charset="-128"/>
                <a:ea typeface="Meiryo UI" panose="020B0604030504040204" pitchFamily="50" charset="-128"/>
              </a:rPr>
              <a:t>市町村での就園等の相談・手続きに関しては、来所による対面サービスに限定されており、疾患を抱えながら幼いこどもを連れて出向くことに負担があるとの意見があった。</a:t>
            </a:r>
            <a:endParaRPr kumimoji="1" lang="en-US" altLang="ja-JP" sz="1200" dirty="0">
              <a:latin typeface="Meiryo UI" panose="020B0604030504040204" pitchFamily="50" charset="-128"/>
              <a:ea typeface="Meiryo UI" panose="020B0604030504040204" pitchFamily="50" charset="-128"/>
            </a:endParaRPr>
          </a:p>
          <a:p>
            <a:r>
              <a:rPr kumimoji="1" lang="ja-JP" altLang="en-US" dirty="0"/>
              <a:t>また、外国にルーツのある保護者の場合には、</a:t>
            </a:r>
            <a:r>
              <a:rPr kumimoji="1" lang="ja-JP" altLang="en-US" sz="1200" dirty="0">
                <a:latin typeface="Meiryo UI" panose="020B0604030504040204" pitchFamily="50" charset="-128"/>
                <a:ea typeface="Meiryo UI" panose="020B0604030504040204" pitchFamily="50" charset="-128"/>
              </a:rPr>
              <a:t>日本語の理解に困難を抱えており、</a:t>
            </a:r>
            <a:r>
              <a:rPr lang="ja-JP" altLang="en-US" sz="1200" dirty="0">
                <a:cs typeface="Times New Roman" panose="02020603050405020304" pitchFamily="18" charset="0"/>
              </a:rPr>
              <a:t>資料の確認や担当者との相談が困難な場合があるという意見が挙げられた。</a:t>
            </a:r>
            <a:endParaRPr kumimoji="1" lang="en-US" altLang="ja-JP" dirty="0"/>
          </a:p>
        </p:txBody>
      </p:sp>
    </p:spTree>
    <p:extLst>
      <p:ext uri="{BB962C8B-B14F-4D97-AF65-F5344CB8AC3E}">
        <p14:creationId xmlns:p14="http://schemas.microsoft.com/office/powerpoint/2010/main" val="1748998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2DB395-696E-411F-2240-1627F6F1C19B}"/>
              </a:ext>
            </a:extLst>
          </p:cNvPr>
          <p:cNvSpPr>
            <a:spLocks noGrp="1"/>
          </p:cNvSpPr>
          <p:nvPr>
            <p:ph type="ctrTitle"/>
          </p:nvPr>
        </p:nvSpPr>
        <p:spPr>
          <a:xfrm>
            <a:off x="1143000" y="1122363"/>
            <a:ext cx="6858000" cy="2387600"/>
          </a:xfrm>
        </p:spPr>
        <p:txBody>
          <a:bodyPr anchor="b">
            <a:normAutofit/>
          </a:bodyPr>
          <a:lstStyle>
            <a:lvl1pPr algn="ctr">
              <a:defRPr sz="3600">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EE06EDD6-F51D-45FE-0D3B-9ACDDC82A7CE}"/>
              </a:ext>
            </a:extLst>
          </p:cNvPr>
          <p:cNvSpPr>
            <a:spLocks noGrp="1"/>
          </p:cNvSpPr>
          <p:nvPr>
            <p:ph type="subTitle" idx="1"/>
          </p:nvPr>
        </p:nvSpPr>
        <p:spPr>
          <a:xfrm>
            <a:off x="1143000" y="3602038"/>
            <a:ext cx="6858000" cy="1655762"/>
          </a:xfrm>
        </p:spPr>
        <p:txBody>
          <a:bodyPr>
            <a:normAutofit/>
          </a:bodyPr>
          <a:lstStyle>
            <a:lvl1pPr marL="0" indent="0" algn="ctr">
              <a:buNone/>
              <a:defRPr sz="2400">
                <a:latin typeface="Meiryo UI" panose="020B0604030504040204" pitchFamily="50" charset="-128"/>
                <a:ea typeface="Meiryo UI" panose="020B0604030504040204" pitchFamily="50" charset="-128"/>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dirty="0"/>
              <a:t>マスター サブタイトルの書式設定</a:t>
            </a:r>
          </a:p>
        </p:txBody>
      </p:sp>
      <p:sp>
        <p:nvSpPr>
          <p:cNvPr id="4" name="日付プレースホルダー 3">
            <a:extLst>
              <a:ext uri="{FF2B5EF4-FFF2-40B4-BE49-F238E27FC236}">
                <a16:creationId xmlns:a16="http://schemas.microsoft.com/office/drawing/2014/main" id="{84967D60-A4F5-A5C3-7632-C75BFD4E6374}"/>
              </a:ext>
            </a:extLst>
          </p:cNvPr>
          <p:cNvSpPr>
            <a:spLocks noGrp="1"/>
          </p:cNvSpPr>
          <p:nvPr>
            <p:ph type="dt" sz="half" idx="10"/>
          </p:nvPr>
        </p:nvSpPr>
        <p:spPr/>
        <p:txBody>
          <a:bodyPr/>
          <a:lstStyle>
            <a:lvl1pPr>
              <a:defRPr>
                <a:latin typeface="Meiryo UI" panose="020B0604030504040204" pitchFamily="50" charset="-128"/>
                <a:ea typeface="Meiryo UI" panose="020B0604030504040204" pitchFamily="50" charset="-128"/>
              </a:defRPr>
            </a:lvl1pPr>
          </a:lstStyle>
          <a:p>
            <a:endParaRPr lang="ja-JP" altLang="en-US"/>
          </a:p>
        </p:txBody>
      </p:sp>
      <p:sp>
        <p:nvSpPr>
          <p:cNvPr id="5" name="フッター プレースホルダー 4">
            <a:extLst>
              <a:ext uri="{FF2B5EF4-FFF2-40B4-BE49-F238E27FC236}">
                <a16:creationId xmlns:a16="http://schemas.microsoft.com/office/drawing/2014/main" id="{15627275-1107-2E9C-23B5-E7664D6AA7D4}"/>
              </a:ext>
            </a:extLst>
          </p:cNvPr>
          <p:cNvSpPr>
            <a:spLocks noGrp="1"/>
          </p:cNvSpPr>
          <p:nvPr>
            <p:ph type="ftr" sz="quarter" idx="11"/>
          </p:nvPr>
        </p:nvSpPr>
        <p:spPr/>
        <p:txBody>
          <a:bodyPr/>
          <a:lstStyle>
            <a:lvl1pPr>
              <a:defRPr>
                <a:latin typeface="Meiryo UI" panose="020B0604030504040204" pitchFamily="50" charset="-128"/>
                <a:ea typeface="Meiryo UI" panose="020B0604030504040204" pitchFamily="50"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764C833F-28D8-4300-CA7C-2F067FDC5D6C}"/>
              </a:ext>
            </a:extLst>
          </p:cNvPr>
          <p:cNvSpPr>
            <a:spLocks noGrp="1"/>
          </p:cNvSpPr>
          <p:nvPr>
            <p:ph type="sldNum" sz="quarter" idx="12"/>
          </p:nvPr>
        </p:nvSpPr>
        <p:spPr/>
        <p:txBody>
          <a:bodyPr/>
          <a:lstStyle>
            <a:lvl1pPr>
              <a:defRPr>
                <a:latin typeface="Meiryo UI" panose="020B0604030504040204" pitchFamily="50" charset="-128"/>
                <a:ea typeface="Meiryo UI" panose="020B0604030504040204" pitchFamily="50" charset="-128"/>
              </a:defRPr>
            </a:lvl1pPr>
          </a:lstStyle>
          <a:p>
            <a:fld id="{9341BFC0-E627-41D3-8CC5-4DA816E34294}" type="slidenum">
              <a:rPr lang="ja-JP" altLang="en-US" smtClean="0"/>
              <a:pPr/>
              <a:t>‹#›</a:t>
            </a:fld>
            <a:endParaRPr lang="ja-JP" altLang="en-US"/>
          </a:p>
        </p:txBody>
      </p:sp>
    </p:spTree>
    <p:extLst>
      <p:ext uri="{BB962C8B-B14F-4D97-AF65-F5344CB8AC3E}">
        <p14:creationId xmlns:p14="http://schemas.microsoft.com/office/powerpoint/2010/main" val="2180830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6E4DC3-12F4-4E65-7BF9-22EE4EAD49F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8E6C548-14DA-E507-A870-CA2E6C62537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87A814-3D5E-4F9F-EA15-492855DCB89E}"/>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72078279-5F0A-0C49-78C6-5E4438955C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724F94A-1CFA-BF06-7D83-A24AE66124AF}"/>
              </a:ext>
            </a:extLst>
          </p:cNvPr>
          <p:cNvSpPr>
            <a:spLocks noGrp="1"/>
          </p:cNvSpPr>
          <p:nvPr>
            <p:ph type="sldNum" sz="quarter" idx="12"/>
          </p:nvPr>
        </p:nvSpPr>
        <p:spPr/>
        <p:txBody>
          <a:bodyPr/>
          <a:lstStyle/>
          <a:p>
            <a:fld id="{9341BFC0-E627-41D3-8CC5-4DA816E34294}" type="slidenum">
              <a:rPr kumimoji="1" lang="ja-JP" altLang="en-US" smtClean="0"/>
              <a:t>‹#›</a:t>
            </a:fld>
            <a:endParaRPr kumimoji="1" lang="ja-JP" altLang="en-US"/>
          </a:p>
        </p:txBody>
      </p:sp>
    </p:spTree>
    <p:extLst>
      <p:ext uri="{BB962C8B-B14F-4D97-AF65-F5344CB8AC3E}">
        <p14:creationId xmlns:p14="http://schemas.microsoft.com/office/powerpoint/2010/main" val="2608015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6CB810A-9393-AC96-6433-4E4C755869E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EA3872F-E658-474B-AA20-7A720A045A69}"/>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5A0FEB-5A54-C28D-CEF8-DB007DE2E1E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F5206852-BF9F-B2BA-68FF-30BABE970B6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E7DE2A-2DD4-D1AC-67CC-40428BC3CA9E}"/>
              </a:ext>
            </a:extLst>
          </p:cNvPr>
          <p:cNvSpPr>
            <a:spLocks noGrp="1"/>
          </p:cNvSpPr>
          <p:nvPr>
            <p:ph type="sldNum" sz="quarter" idx="12"/>
          </p:nvPr>
        </p:nvSpPr>
        <p:spPr/>
        <p:txBody>
          <a:bodyPr/>
          <a:lstStyle/>
          <a:p>
            <a:fld id="{9341BFC0-E627-41D3-8CC5-4DA816E34294}" type="slidenum">
              <a:rPr kumimoji="1" lang="ja-JP" altLang="en-US" smtClean="0"/>
              <a:t>‹#›</a:t>
            </a:fld>
            <a:endParaRPr kumimoji="1" lang="ja-JP" altLang="en-US"/>
          </a:p>
        </p:txBody>
      </p:sp>
    </p:spTree>
    <p:extLst>
      <p:ext uri="{BB962C8B-B14F-4D97-AF65-F5344CB8AC3E}">
        <p14:creationId xmlns:p14="http://schemas.microsoft.com/office/powerpoint/2010/main" val="2957746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コンテンツA">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AD4885B-2DFA-D04D-AE48-F73602DA6A2E}"/>
              </a:ext>
            </a:extLst>
          </p:cNvPr>
          <p:cNvSpPr>
            <a:spLocks noGrp="1"/>
          </p:cNvSpPr>
          <p:nvPr>
            <p:ph type="title" hasCustomPrompt="1"/>
          </p:nvPr>
        </p:nvSpPr>
        <p:spPr/>
        <p:txBody>
          <a:bodyPr/>
          <a:lstStyle/>
          <a:p>
            <a:r>
              <a:rPr kumimoji="1" lang="ja-JP" altLang="en-US"/>
              <a:t>［タイトル］</a:t>
            </a:r>
          </a:p>
        </p:txBody>
      </p:sp>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305991" y="689356"/>
            <a:ext cx="8532019" cy="363157"/>
          </a:xfrm>
          <a:prstGeom prst="rect">
            <a:avLst/>
          </a:prstGeom>
        </p:spPr>
        <p:txBody>
          <a:bodyPr tIns="46800" anchor="ctr" anchorCtr="0">
            <a:noAutofit/>
          </a:bodyPr>
          <a:lstStyle>
            <a:lvl1pPr>
              <a:defRPr lang="en-US" sz="1846" b="1" spc="0" baseline="0" dirty="0">
                <a:solidFill>
                  <a:schemeClr val="tx1"/>
                </a:solidFill>
                <a:latin typeface="+mj-ea"/>
                <a:ea typeface="+mj-ea"/>
                <a:cs typeface="Arial"/>
              </a:defRPr>
            </a:lvl1pPr>
          </a:lstStyle>
          <a:p>
            <a:pPr marL="209054" marR="0" lvl="0" indent="-209054">
              <a:lnSpc>
                <a:spcPct val="100000"/>
              </a:lnSpc>
              <a:spcBef>
                <a:spcPct val="20000"/>
              </a:spcBef>
              <a:buClrTx/>
              <a:buSzTx/>
              <a:buFont typeface="+mj-lt"/>
              <a:buNone/>
              <a:tabLst/>
            </a:pPr>
            <a:r>
              <a:rPr lang="ja-JP" altLang="en-US"/>
              <a:t>［サブタイトル］</a:t>
            </a:r>
            <a:endParaRPr lang="en-US" dirty="0"/>
          </a:p>
        </p:txBody>
      </p:sp>
      <p:sp>
        <p:nvSpPr>
          <p:cNvPr id="7" name="テキスト プレースホルダー 7">
            <a:extLst>
              <a:ext uri="{FF2B5EF4-FFF2-40B4-BE49-F238E27FC236}">
                <a16:creationId xmlns:a16="http://schemas.microsoft.com/office/drawing/2014/main" id="{C1BF904A-EDA9-CB42-9930-B694DF35C532}"/>
              </a:ext>
            </a:extLst>
          </p:cNvPr>
          <p:cNvSpPr>
            <a:spLocks noGrp="1"/>
          </p:cNvSpPr>
          <p:nvPr>
            <p:ph type="body" sz="quarter" idx="13" hasCustomPrompt="1"/>
          </p:nvPr>
        </p:nvSpPr>
        <p:spPr>
          <a:xfrm>
            <a:off x="305992" y="1160463"/>
            <a:ext cx="8532019" cy="669290"/>
          </a:xfrm>
          <a:prstGeom prst="rect">
            <a:avLst/>
          </a:prstGeom>
        </p:spPr>
        <p:txBody>
          <a:bodyPr/>
          <a:lstStyle>
            <a:lvl1pPr marL="0" indent="0">
              <a:buNone/>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kumimoji="1" lang="ja-JP" altLang="en-US" dirty="0"/>
              <a:t>テキストの入力</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テキスト ボックス 5">
            <a:extLst>
              <a:ext uri="{FF2B5EF4-FFF2-40B4-BE49-F238E27FC236}">
                <a16:creationId xmlns:a16="http://schemas.microsoft.com/office/drawing/2014/main" id="{671A9F73-31F2-2249-AD17-1198AE7673DC}"/>
              </a:ext>
            </a:extLst>
          </p:cNvPr>
          <p:cNvSpPr txBox="1"/>
          <p:nvPr userDrawn="1"/>
        </p:nvSpPr>
        <p:spPr>
          <a:xfrm>
            <a:off x="8443387" y="6590696"/>
            <a:ext cx="402986" cy="248530"/>
          </a:xfrm>
          <a:prstGeom prst="rect">
            <a:avLst/>
          </a:prstGeom>
          <a:noFill/>
          <a:ln>
            <a:noFill/>
          </a:ln>
        </p:spPr>
        <p:txBody>
          <a:bodyPr wrap="square" lIns="0" rIns="0" rtlCol="0">
            <a:spAutoFit/>
          </a:bodyPr>
          <a:lstStyle/>
          <a:p>
            <a:pPr algn="r"/>
            <a:fld id="{8DD8EB0B-AB08-A54E-B33C-ED72A04D9CE9}" type="slidenum">
              <a:rPr lang="ja-JP" altLang="en-US" sz="1015" smtClean="0">
                <a:solidFill>
                  <a:schemeClr val="tx1"/>
                </a:solidFill>
                <a:latin typeface="+mn-lt"/>
              </a:rPr>
              <a:pPr algn="r"/>
              <a:t>‹#›</a:t>
            </a:fld>
            <a:endParaRPr kumimoji="0" lang="en-US" altLang="ja-JP" sz="1015" dirty="0">
              <a:solidFill>
                <a:schemeClr val="tx1"/>
              </a:solidFill>
              <a:latin typeface="+mn-lt"/>
              <a:cs typeface="Meiryo UI" pitchFamily="50" charset="-128"/>
            </a:endParaRPr>
          </a:p>
        </p:txBody>
      </p:sp>
    </p:spTree>
    <p:extLst>
      <p:ext uri="{BB962C8B-B14F-4D97-AF65-F5344CB8AC3E}">
        <p14:creationId xmlns:p14="http://schemas.microsoft.com/office/powerpoint/2010/main" val="116031463"/>
      </p:ext>
    </p:extLst>
  </p:cSld>
  <p:clrMapOvr>
    <a:masterClrMapping/>
  </p:clrMapOvr>
  <p:extLst>
    <p:ext uri="{DCECCB84-F9BA-43D5-87BE-67443E8EF086}">
      <p15:sldGuideLst xmlns:p15="http://schemas.microsoft.com/office/powerpoint/2012/main">
        <p15:guide id="3" orient="horz" pos="663">
          <p15:clr>
            <a:srgbClr val="FBAE40"/>
          </p15:clr>
        </p15:guide>
        <p15:guide id="4" orient="horz" pos="73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CD129A-F1F6-0CB5-9CE5-E805CB57510F}"/>
              </a:ext>
            </a:extLst>
          </p:cNvPr>
          <p:cNvSpPr>
            <a:spLocks noGrp="1"/>
          </p:cNvSpPr>
          <p:nvPr>
            <p:ph type="title"/>
          </p:nvPr>
        </p:nvSpPr>
        <p:spPr>
          <a:xfrm>
            <a:off x="628650" y="251938"/>
            <a:ext cx="7886700" cy="527467"/>
          </a:xfrm>
        </p:spPr>
        <p:txBody>
          <a:bodyPr/>
          <a:lstStyle>
            <a:lvl1pPr>
              <a:defRPr>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450B641B-5957-FAC3-6954-5C94C999DFE7}"/>
              </a:ext>
            </a:extLst>
          </p:cNvPr>
          <p:cNvSpPr>
            <a:spLocks noGrp="1"/>
          </p:cNvSpPr>
          <p:nvPr>
            <p:ph idx="1"/>
          </p:nvPr>
        </p:nvSpPr>
        <p:spPr>
          <a:xfrm>
            <a:off x="628650" y="861135"/>
            <a:ext cx="7886700" cy="5315828"/>
          </a:xfrm>
        </p:spPr>
        <p:txBody>
          <a:bodyP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89A66A-EBFE-61CA-210A-B9FBA2664C8F}"/>
              </a:ext>
            </a:extLst>
          </p:cNvPr>
          <p:cNvSpPr>
            <a:spLocks noGrp="1"/>
          </p:cNvSpPr>
          <p:nvPr>
            <p:ph type="dt" sz="half" idx="10"/>
          </p:nvPr>
        </p:nvSpPr>
        <p:spPr/>
        <p:txBody>
          <a:bodyPr/>
          <a:lstStyle>
            <a:lvl1pPr>
              <a:defRPr>
                <a:latin typeface="Meiryo UI" panose="020B0604030504040204" pitchFamily="50" charset="-128"/>
                <a:ea typeface="Meiryo UI" panose="020B0604030504040204" pitchFamily="50" charset="-128"/>
              </a:defRPr>
            </a:lvl1pPr>
          </a:lstStyle>
          <a:p>
            <a:endParaRPr lang="ja-JP" altLang="en-US"/>
          </a:p>
        </p:txBody>
      </p:sp>
      <p:sp>
        <p:nvSpPr>
          <p:cNvPr id="5" name="フッター プレースホルダー 4">
            <a:extLst>
              <a:ext uri="{FF2B5EF4-FFF2-40B4-BE49-F238E27FC236}">
                <a16:creationId xmlns:a16="http://schemas.microsoft.com/office/drawing/2014/main" id="{F5575E1A-5E28-A381-410E-D076FE4C2C68}"/>
              </a:ext>
            </a:extLst>
          </p:cNvPr>
          <p:cNvSpPr>
            <a:spLocks noGrp="1"/>
          </p:cNvSpPr>
          <p:nvPr>
            <p:ph type="ftr" sz="quarter" idx="11"/>
          </p:nvPr>
        </p:nvSpPr>
        <p:spPr/>
        <p:txBody>
          <a:bodyPr/>
          <a:lstStyle>
            <a:lvl1pPr>
              <a:defRPr>
                <a:latin typeface="Meiryo UI" panose="020B0604030504040204" pitchFamily="50" charset="-128"/>
                <a:ea typeface="Meiryo UI" panose="020B0604030504040204" pitchFamily="50"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9C2B343B-332F-81E6-0047-0FE96935F820}"/>
              </a:ext>
            </a:extLst>
          </p:cNvPr>
          <p:cNvSpPr>
            <a:spLocks noGrp="1"/>
          </p:cNvSpPr>
          <p:nvPr>
            <p:ph type="sldNum" sz="quarter" idx="12"/>
          </p:nvPr>
        </p:nvSpPr>
        <p:spPr/>
        <p:txBody>
          <a:bodyPr/>
          <a:lstStyle>
            <a:lvl1pPr>
              <a:defRPr sz="1050">
                <a:latin typeface="Meiryo UI" panose="020B0604030504040204" pitchFamily="50" charset="-128"/>
                <a:ea typeface="Meiryo UI" panose="020B0604030504040204" pitchFamily="50" charset="-128"/>
              </a:defRPr>
            </a:lvl1pPr>
          </a:lstStyle>
          <a:p>
            <a:fld id="{9341BFC0-E627-41D3-8CC5-4DA816E34294}" type="slidenum">
              <a:rPr lang="ja-JP" altLang="en-US" smtClean="0"/>
              <a:pPr/>
              <a:t>‹#›</a:t>
            </a:fld>
            <a:endParaRPr lang="ja-JP" altLang="en-US" dirty="0"/>
          </a:p>
        </p:txBody>
      </p:sp>
    </p:spTree>
    <p:extLst>
      <p:ext uri="{BB962C8B-B14F-4D97-AF65-F5344CB8AC3E}">
        <p14:creationId xmlns:p14="http://schemas.microsoft.com/office/powerpoint/2010/main" val="245347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3AA280-CB0D-88A2-BFB9-8CE74A3AF9B9}"/>
              </a:ext>
            </a:extLst>
          </p:cNvPr>
          <p:cNvSpPr>
            <a:spLocks noGrp="1"/>
          </p:cNvSpPr>
          <p:nvPr>
            <p:ph type="title"/>
          </p:nvPr>
        </p:nvSpPr>
        <p:spPr>
          <a:xfrm>
            <a:off x="623888" y="1709739"/>
            <a:ext cx="7886700" cy="2852737"/>
          </a:xfrm>
        </p:spPr>
        <p:style>
          <a:lnRef idx="1">
            <a:schemeClr val="accent2"/>
          </a:lnRef>
          <a:fillRef idx="2">
            <a:schemeClr val="accent2"/>
          </a:fillRef>
          <a:effectRef idx="1">
            <a:schemeClr val="accent2"/>
          </a:effectRef>
          <a:fontRef idx="minor">
            <a:schemeClr val="dk1"/>
          </a:fontRef>
        </p:style>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C8C3BB3-1ED3-D5BD-BD4B-8228B20D98B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11AD95F-F7B4-8C49-1EE7-03800E99E99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4D7F19A0-F39A-CBB6-F267-761D394783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5990D0D-D164-BC3D-22E5-202FECF1816D}"/>
              </a:ext>
            </a:extLst>
          </p:cNvPr>
          <p:cNvSpPr>
            <a:spLocks noGrp="1"/>
          </p:cNvSpPr>
          <p:nvPr>
            <p:ph type="sldNum" sz="quarter" idx="12"/>
          </p:nvPr>
        </p:nvSpPr>
        <p:spPr/>
        <p:txBody>
          <a:bodyPr/>
          <a:lstStyle/>
          <a:p>
            <a:fld id="{9341BFC0-E627-41D3-8CC5-4DA816E34294}" type="slidenum">
              <a:rPr kumimoji="1" lang="ja-JP" altLang="en-US" smtClean="0"/>
              <a:t>‹#›</a:t>
            </a:fld>
            <a:endParaRPr kumimoji="1" lang="ja-JP" altLang="en-US"/>
          </a:p>
        </p:txBody>
      </p:sp>
    </p:spTree>
    <p:extLst>
      <p:ext uri="{BB962C8B-B14F-4D97-AF65-F5344CB8AC3E}">
        <p14:creationId xmlns:p14="http://schemas.microsoft.com/office/powerpoint/2010/main" val="1975479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76B473-A3F9-49E3-3FB6-610645E4473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AAC29EB-D18C-7907-A2CE-7730228B42A9}"/>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A962FE0-2E20-BC7B-E3C2-18A58B649C9A}"/>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693A3F8-83B2-C852-9782-5A9F59813ECF}"/>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E42433E1-346F-F6C6-A740-5318BF79DB3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E19F6D-67BA-6B23-3A0F-5FB538EFB653}"/>
              </a:ext>
            </a:extLst>
          </p:cNvPr>
          <p:cNvSpPr>
            <a:spLocks noGrp="1"/>
          </p:cNvSpPr>
          <p:nvPr>
            <p:ph type="sldNum" sz="quarter" idx="12"/>
          </p:nvPr>
        </p:nvSpPr>
        <p:spPr/>
        <p:txBody>
          <a:bodyPr/>
          <a:lstStyle/>
          <a:p>
            <a:fld id="{9341BFC0-E627-41D3-8CC5-4DA816E34294}" type="slidenum">
              <a:rPr kumimoji="1" lang="ja-JP" altLang="en-US" smtClean="0"/>
              <a:t>‹#›</a:t>
            </a:fld>
            <a:endParaRPr kumimoji="1" lang="ja-JP" altLang="en-US"/>
          </a:p>
        </p:txBody>
      </p:sp>
    </p:spTree>
    <p:extLst>
      <p:ext uri="{BB962C8B-B14F-4D97-AF65-F5344CB8AC3E}">
        <p14:creationId xmlns:p14="http://schemas.microsoft.com/office/powerpoint/2010/main" val="380654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86818A-6BD0-383A-361D-1B913C90B795}"/>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F3AD806-1556-1E29-12A5-231452E29C1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7B7A53E-2354-4A59-D6E5-719C57F70C48}"/>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57C250E-37E0-D867-6966-8BD845A2B0E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6B97D20-47D0-6D55-A14F-B40245D70551}"/>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2F29D07-D09F-69AB-5A16-32898305853B}"/>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78B3C8C4-7D56-FF44-ED4B-1C73B4B831A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20FE37D-65AC-F68D-0FD5-AD0EFA02DE29}"/>
              </a:ext>
            </a:extLst>
          </p:cNvPr>
          <p:cNvSpPr>
            <a:spLocks noGrp="1"/>
          </p:cNvSpPr>
          <p:nvPr>
            <p:ph type="sldNum" sz="quarter" idx="12"/>
          </p:nvPr>
        </p:nvSpPr>
        <p:spPr/>
        <p:txBody>
          <a:bodyPr/>
          <a:lstStyle/>
          <a:p>
            <a:fld id="{9341BFC0-E627-41D3-8CC5-4DA816E34294}" type="slidenum">
              <a:rPr kumimoji="1" lang="ja-JP" altLang="en-US" smtClean="0"/>
              <a:t>‹#›</a:t>
            </a:fld>
            <a:endParaRPr kumimoji="1" lang="ja-JP" altLang="en-US"/>
          </a:p>
        </p:txBody>
      </p:sp>
    </p:spTree>
    <p:extLst>
      <p:ext uri="{BB962C8B-B14F-4D97-AF65-F5344CB8AC3E}">
        <p14:creationId xmlns:p14="http://schemas.microsoft.com/office/powerpoint/2010/main" val="4079332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F9FF8B-1DFA-5E54-7BD6-7F45AA94BD8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E800E90-9A9A-32AC-69B5-48FB49647D4E}"/>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19BA773C-9801-475A-6D43-3B18A312251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F09567F-905B-E1DA-1F7B-AF2A7392E809}"/>
              </a:ext>
            </a:extLst>
          </p:cNvPr>
          <p:cNvSpPr>
            <a:spLocks noGrp="1"/>
          </p:cNvSpPr>
          <p:nvPr>
            <p:ph type="sldNum" sz="quarter" idx="12"/>
          </p:nvPr>
        </p:nvSpPr>
        <p:spPr/>
        <p:txBody>
          <a:bodyPr/>
          <a:lstStyle/>
          <a:p>
            <a:fld id="{9341BFC0-E627-41D3-8CC5-4DA816E34294}" type="slidenum">
              <a:rPr kumimoji="1" lang="ja-JP" altLang="en-US" smtClean="0"/>
              <a:t>‹#›</a:t>
            </a:fld>
            <a:endParaRPr kumimoji="1" lang="ja-JP" altLang="en-US"/>
          </a:p>
        </p:txBody>
      </p:sp>
    </p:spTree>
    <p:extLst>
      <p:ext uri="{BB962C8B-B14F-4D97-AF65-F5344CB8AC3E}">
        <p14:creationId xmlns:p14="http://schemas.microsoft.com/office/powerpoint/2010/main" val="842889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4F457D1-49BA-7E45-3655-8C810C522F7D}"/>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727A92C9-BBC2-5063-C2D6-E74F436C95B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605B220-5868-D0B3-26DF-D75EE422D06F}"/>
              </a:ext>
            </a:extLst>
          </p:cNvPr>
          <p:cNvSpPr>
            <a:spLocks noGrp="1"/>
          </p:cNvSpPr>
          <p:nvPr>
            <p:ph type="sldNum" sz="quarter" idx="12"/>
          </p:nvPr>
        </p:nvSpPr>
        <p:spPr/>
        <p:txBody>
          <a:bodyPr/>
          <a:lstStyle/>
          <a:p>
            <a:fld id="{9341BFC0-E627-41D3-8CC5-4DA816E34294}" type="slidenum">
              <a:rPr kumimoji="1" lang="ja-JP" altLang="en-US" smtClean="0"/>
              <a:t>‹#›</a:t>
            </a:fld>
            <a:endParaRPr kumimoji="1" lang="ja-JP" altLang="en-US"/>
          </a:p>
        </p:txBody>
      </p:sp>
    </p:spTree>
    <p:extLst>
      <p:ext uri="{BB962C8B-B14F-4D97-AF65-F5344CB8AC3E}">
        <p14:creationId xmlns:p14="http://schemas.microsoft.com/office/powerpoint/2010/main" val="169955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8A4255-A00A-D6FC-1D9F-3E032C737048}"/>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94D5E2E-7BE0-45E1-02E2-06F6F5DC2D3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6402FF0-EF16-453B-27AD-25F1DDEADC1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C5E37EF-9CF7-9C8B-4680-CC5200C6ED5D}"/>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0AF146DC-70C8-8E71-DE7B-A865CF826C4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0E77212-B93B-5A9D-440E-7B1FBCD0882D}"/>
              </a:ext>
            </a:extLst>
          </p:cNvPr>
          <p:cNvSpPr>
            <a:spLocks noGrp="1"/>
          </p:cNvSpPr>
          <p:nvPr>
            <p:ph type="sldNum" sz="quarter" idx="12"/>
          </p:nvPr>
        </p:nvSpPr>
        <p:spPr/>
        <p:txBody>
          <a:bodyPr/>
          <a:lstStyle/>
          <a:p>
            <a:fld id="{9341BFC0-E627-41D3-8CC5-4DA816E34294}" type="slidenum">
              <a:rPr kumimoji="1" lang="ja-JP" altLang="en-US" smtClean="0"/>
              <a:t>‹#›</a:t>
            </a:fld>
            <a:endParaRPr kumimoji="1" lang="ja-JP" altLang="en-US"/>
          </a:p>
        </p:txBody>
      </p:sp>
    </p:spTree>
    <p:extLst>
      <p:ext uri="{BB962C8B-B14F-4D97-AF65-F5344CB8AC3E}">
        <p14:creationId xmlns:p14="http://schemas.microsoft.com/office/powerpoint/2010/main" val="119590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D712D1-9CDB-0195-3159-1146BBF1D4F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21DFAD5-7A67-FC47-4F65-ECC2A7E39E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5D57AA0D-ECF7-DA5E-7D5B-A6D039CCE8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BF96A98-2E0A-6507-8DC9-51CA196D7116}"/>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665AC747-3F23-EC30-0D06-6D5234FAD33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FF3737E-2808-2E46-41D3-205438A3DF97}"/>
              </a:ext>
            </a:extLst>
          </p:cNvPr>
          <p:cNvSpPr>
            <a:spLocks noGrp="1"/>
          </p:cNvSpPr>
          <p:nvPr>
            <p:ph type="sldNum" sz="quarter" idx="12"/>
          </p:nvPr>
        </p:nvSpPr>
        <p:spPr/>
        <p:txBody>
          <a:bodyPr/>
          <a:lstStyle/>
          <a:p>
            <a:fld id="{9341BFC0-E627-41D3-8CC5-4DA816E34294}" type="slidenum">
              <a:rPr kumimoji="1" lang="ja-JP" altLang="en-US" smtClean="0"/>
              <a:t>‹#›</a:t>
            </a:fld>
            <a:endParaRPr kumimoji="1" lang="ja-JP" altLang="en-US"/>
          </a:p>
        </p:txBody>
      </p:sp>
    </p:spTree>
    <p:extLst>
      <p:ext uri="{BB962C8B-B14F-4D97-AF65-F5344CB8AC3E}">
        <p14:creationId xmlns:p14="http://schemas.microsoft.com/office/powerpoint/2010/main" val="164244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023C819-AAAE-30F8-B165-B4AB335FF18F}"/>
              </a:ext>
            </a:extLst>
          </p:cNvPr>
          <p:cNvSpPr>
            <a:spLocks noGrp="1"/>
          </p:cNvSpPr>
          <p:nvPr>
            <p:ph type="title"/>
          </p:nvPr>
        </p:nvSpPr>
        <p:spPr>
          <a:xfrm>
            <a:off x="628650" y="136524"/>
            <a:ext cx="7886700" cy="527467"/>
          </a:xfrm>
          <a:prstGeom prst="rect">
            <a:avLst/>
          </a:prstGeom>
          <a:solidFill>
            <a:schemeClr val="accent2"/>
          </a:solidFill>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BFB1B12F-6599-AB1A-6299-E0F97CC23824}"/>
              </a:ext>
            </a:extLst>
          </p:cNvPr>
          <p:cNvSpPr>
            <a:spLocks noGrp="1"/>
          </p:cNvSpPr>
          <p:nvPr>
            <p:ph type="body" idx="1"/>
          </p:nvPr>
        </p:nvSpPr>
        <p:spPr>
          <a:xfrm>
            <a:off x="628650" y="843379"/>
            <a:ext cx="7886700" cy="5333584"/>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2E4B2460-F112-E4EC-5675-79A9FC1DFB0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a:p>
        </p:txBody>
      </p:sp>
      <p:sp>
        <p:nvSpPr>
          <p:cNvPr id="5" name="フッター プレースホルダー 4">
            <a:extLst>
              <a:ext uri="{FF2B5EF4-FFF2-40B4-BE49-F238E27FC236}">
                <a16:creationId xmlns:a16="http://schemas.microsoft.com/office/drawing/2014/main" id="{751A5EE4-218E-B521-22FB-65BF38B7174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84C97491-E720-6D4F-A433-3063E3A706E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latin typeface="Meiryo UI" panose="020B0604030504040204" pitchFamily="50" charset="-128"/>
                <a:ea typeface="Meiryo UI" panose="020B0604030504040204" pitchFamily="50" charset="-128"/>
              </a:defRPr>
            </a:lvl1pPr>
          </a:lstStyle>
          <a:p>
            <a:fld id="{9341BFC0-E627-41D3-8CC5-4DA816E34294}" type="slidenum">
              <a:rPr lang="ja-JP" altLang="en-US" smtClean="0"/>
              <a:pPr/>
              <a:t>‹#›</a:t>
            </a:fld>
            <a:endParaRPr lang="ja-JP" altLang="en-US"/>
          </a:p>
        </p:txBody>
      </p:sp>
    </p:spTree>
    <p:extLst>
      <p:ext uri="{BB962C8B-B14F-4D97-AF65-F5344CB8AC3E}">
        <p14:creationId xmlns:p14="http://schemas.microsoft.com/office/powerpoint/2010/main" val="376775374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ftr="0" dt="0"/>
  <p:txStyles>
    <p:titleStyle>
      <a:lvl1pPr algn="l" defTabSz="685800" rtl="0" eaLnBrk="1" latinLnBrk="0" hangingPunct="1">
        <a:lnSpc>
          <a:spcPct val="90000"/>
        </a:lnSpc>
        <a:spcBef>
          <a:spcPct val="0"/>
        </a:spcBef>
        <a:buNone/>
        <a:defRPr kumimoji="1" sz="3300" kern="120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400" kern="1200">
          <a:solidFill>
            <a:schemeClr val="tx1"/>
          </a:solidFill>
          <a:latin typeface="Meiryo UI" panose="020B0604030504040204" pitchFamily="50" charset="-128"/>
          <a:ea typeface="Meiryo UI" panose="020B0604030504040204" pitchFamily="50"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5AF86F4-04D1-4044-9FBF-869AC1E8C305}"/>
              </a:ext>
            </a:extLst>
          </p:cNvPr>
          <p:cNvSpPr txBox="1"/>
          <p:nvPr/>
        </p:nvSpPr>
        <p:spPr>
          <a:xfrm>
            <a:off x="608948" y="5611771"/>
            <a:ext cx="287258" cy="338554"/>
          </a:xfrm>
          <a:prstGeom prst="rect">
            <a:avLst/>
          </a:prstGeom>
          <a:noFill/>
        </p:spPr>
        <p:txBody>
          <a:bodyPr wrap="none" lIns="91440" tIns="45720" rIns="91440" bIns="45720" rtlCol="0" anchor="t">
            <a:spAutoFit/>
          </a:bodyPr>
          <a:lstStyle/>
          <a:p>
            <a:pPr defTabSz="457189">
              <a:defRPr/>
            </a:pPr>
            <a:endParaRPr lang="ja-JP" altLang="en-US" sz="800">
              <a:latin typeface="Calibri" panose="020F0502020204030204"/>
              <a:ea typeface="游ゴシック" panose="020B0400000000000000" pitchFamily="50" charset="-128"/>
              <a:cs typeface="Calibri"/>
            </a:endParaRPr>
          </a:p>
          <a:p>
            <a:pPr defTabSz="457189">
              <a:defRPr/>
            </a:pPr>
            <a:r>
              <a:rPr lang="ja-JP" altLang="en-US" sz="800">
                <a:latin typeface="Calibri" panose="020F0502020204030204"/>
                <a:ea typeface="游ゴシック"/>
              </a:rPr>
              <a:t>　</a:t>
            </a:r>
            <a:endParaRPr lang="ja-JP" altLang="en-US" sz="800">
              <a:latin typeface="Calibri" panose="020F0502020204030204"/>
              <a:ea typeface="游ゴシック"/>
              <a:cs typeface="Calibri"/>
            </a:endParaRPr>
          </a:p>
        </p:txBody>
      </p:sp>
      <p:pic>
        <p:nvPicPr>
          <p:cNvPr id="9" name="図 8" descr="テキスト&#10;&#10;中程度の精度で自動的に生成された説明">
            <a:extLst>
              <a:ext uri="{FF2B5EF4-FFF2-40B4-BE49-F238E27FC236}">
                <a16:creationId xmlns:a16="http://schemas.microsoft.com/office/drawing/2014/main" id="{5F20C8FA-836C-4032-906B-6C0522FCA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790" y="5299408"/>
            <a:ext cx="2098420" cy="725253"/>
          </a:xfrm>
          <a:prstGeom prst="rect">
            <a:avLst/>
          </a:prstGeom>
        </p:spPr>
      </p:pic>
      <p:sp>
        <p:nvSpPr>
          <p:cNvPr id="13" name="タイトル 12">
            <a:extLst>
              <a:ext uri="{FF2B5EF4-FFF2-40B4-BE49-F238E27FC236}">
                <a16:creationId xmlns:a16="http://schemas.microsoft.com/office/drawing/2014/main" id="{AE79945E-59AE-14B3-E29E-E7348ED8AED1}"/>
              </a:ext>
            </a:extLst>
          </p:cNvPr>
          <p:cNvSpPr>
            <a:spLocks noGrp="1"/>
          </p:cNvSpPr>
          <p:nvPr>
            <p:ph type="ctrTitle"/>
          </p:nvPr>
        </p:nvSpPr>
        <p:spPr/>
        <p:txBody>
          <a:bodyPr/>
          <a:lstStyle/>
          <a:p>
            <a:r>
              <a:rPr lang="ja-JP" altLang="en-US" dirty="0"/>
              <a:t>未就園児家庭の背景にみる</a:t>
            </a:r>
            <a:br>
              <a:rPr lang="en-US" altLang="ja-JP" dirty="0"/>
            </a:br>
            <a:r>
              <a:rPr lang="ja-JP" altLang="en-US" dirty="0"/>
              <a:t>申請主義の課題</a:t>
            </a:r>
            <a:br>
              <a:rPr lang="en-US" altLang="ja-JP" sz="3200" dirty="0"/>
            </a:br>
            <a:r>
              <a:rPr lang="ja-JP" altLang="en-US" dirty="0"/>
              <a:t>​</a:t>
            </a:r>
          </a:p>
        </p:txBody>
      </p:sp>
      <p:sp>
        <p:nvSpPr>
          <p:cNvPr id="14" name="字幕 13">
            <a:extLst>
              <a:ext uri="{FF2B5EF4-FFF2-40B4-BE49-F238E27FC236}">
                <a16:creationId xmlns:a16="http://schemas.microsoft.com/office/drawing/2014/main" id="{72DA5A13-4051-40A0-903D-B492E1B93C4A}"/>
              </a:ext>
            </a:extLst>
          </p:cNvPr>
          <p:cNvSpPr>
            <a:spLocks noGrp="1"/>
          </p:cNvSpPr>
          <p:nvPr>
            <p:ph type="subTitle" idx="1"/>
          </p:nvPr>
        </p:nvSpPr>
        <p:spPr>
          <a:xfrm>
            <a:off x="1143000" y="3790764"/>
            <a:ext cx="6858000" cy="1467035"/>
          </a:xfrm>
        </p:spPr>
        <p:txBody>
          <a:bodyPr>
            <a:normAutofit/>
          </a:bodyPr>
          <a:lstStyle/>
          <a:p>
            <a:r>
              <a:rPr lang="ja-JP" altLang="en-US" sz="1800" dirty="0"/>
              <a:t>第</a:t>
            </a:r>
            <a:r>
              <a:rPr lang="en-US" altLang="ja-JP" sz="1800" dirty="0"/>
              <a:t>59 </a:t>
            </a:r>
            <a:r>
              <a:rPr lang="ja-JP" altLang="en-US" sz="1800" dirty="0"/>
              <a:t>回社会福祉セミナー</a:t>
            </a:r>
            <a:endParaRPr lang="en-US" altLang="ja-JP" sz="1800" dirty="0"/>
          </a:p>
          <a:p>
            <a:r>
              <a:rPr lang="ja-JP" altLang="en-US" sz="1800" dirty="0"/>
              <a:t>講座①社会福祉と申請主義をめぐる問題の今</a:t>
            </a:r>
            <a:endParaRPr lang="en-US" altLang="ja-JP" sz="1800" dirty="0"/>
          </a:p>
          <a:p>
            <a:endParaRPr lang="en-US" altLang="ja-JP" sz="800" dirty="0"/>
          </a:p>
          <a:p>
            <a:r>
              <a:rPr lang="ja-JP" altLang="en-US" sz="1800" dirty="0"/>
              <a:t>こども家庭庁長官官房</a:t>
            </a:r>
            <a:r>
              <a:rPr lang="en-US" altLang="ja-JP" sz="1800" dirty="0"/>
              <a:t>EBPM </a:t>
            </a:r>
            <a:r>
              <a:rPr lang="ja-JP" altLang="en-US" sz="1800" dirty="0"/>
              <a:t>推進室・参事官補佐 可知 悠子</a:t>
            </a:r>
            <a:endParaRPr lang="en-US" altLang="ja-JP" dirty="0"/>
          </a:p>
        </p:txBody>
      </p:sp>
    </p:spTree>
    <p:extLst>
      <p:ext uri="{BB962C8B-B14F-4D97-AF65-F5344CB8AC3E}">
        <p14:creationId xmlns:p14="http://schemas.microsoft.com/office/powerpoint/2010/main" val="1526232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2ECBD-AD5B-3583-F137-637983F29FAA}"/>
              </a:ext>
            </a:extLst>
          </p:cNvPr>
          <p:cNvSpPr>
            <a:spLocks noGrp="1"/>
          </p:cNvSpPr>
          <p:nvPr>
            <p:ph type="title"/>
          </p:nvPr>
        </p:nvSpPr>
        <p:spPr/>
        <p:txBody>
          <a:bodyPr>
            <a:normAutofit fontScale="90000"/>
          </a:bodyPr>
          <a:lstStyle/>
          <a:p>
            <a:r>
              <a:rPr lang="ja-JP" altLang="en-US" dirty="0"/>
              <a:t>申請プロセス</a:t>
            </a:r>
            <a:endParaRPr kumimoji="1" lang="ja-JP" altLang="en-US" dirty="0"/>
          </a:p>
        </p:txBody>
      </p:sp>
      <p:sp>
        <p:nvSpPr>
          <p:cNvPr id="4" name="スライド番号プレースホルダー 3">
            <a:extLst>
              <a:ext uri="{FF2B5EF4-FFF2-40B4-BE49-F238E27FC236}">
                <a16:creationId xmlns:a16="http://schemas.microsoft.com/office/drawing/2014/main" id="{F4C1F16D-5868-9A9D-0751-0AAA4D618930}"/>
              </a:ext>
            </a:extLst>
          </p:cNvPr>
          <p:cNvSpPr>
            <a:spLocks noGrp="1"/>
          </p:cNvSpPr>
          <p:nvPr>
            <p:ph type="sldNum" sz="quarter" idx="12"/>
          </p:nvPr>
        </p:nvSpPr>
        <p:spPr/>
        <p:txBody>
          <a:bodyPr/>
          <a:lstStyle/>
          <a:p>
            <a:fld id="{9341BFC0-E627-41D3-8CC5-4DA816E34294}" type="slidenum">
              <a:rPr lang="ja-JP" altLang="en-US" smtClean="0"/>
              <a:pPr/>
              <a:t>10</a:t>
            </a:fld>
            <a:endParaRPr lang="ja-JP" altLang="en-US" dirty="0"/>
          </a:p>
        </p:txBody>
      </p:sp>
      <p:sp>
        <p:nvSpPr>
          <p:cNvPr id="3" name="テキスト ボックス 2">
            <a:extLst>
              <a:ext uri="{FF2B5EF4-FFF2-40B4-BE49-F238E27FC236}">
                <a16:creationId xmlns:a16="http://schemas.microsoft.com/office/drawing/2014/main" id="{6FCB8B98-E83E-B2C7-838C-55A59081E44B}"/>
              </a:ext>
            </a:extLst>
          </p:cNvPr>
          <p:cNvSpPr txBox="1"/>
          <p:nvPr/>
        </p:nvSpPr>
        <p:spPr>
          <a:xfrm>
            <a:off x="993134" y="2416037"/>
            <a:ext cx="5256000" cy="468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000" dirty="0">
                <a:latin typeface="Meiryo UI" panose="020B0604030504040204" pitchFamily="50" charset="-128"/>
                <a:ea typeface="Meiryo UI" panose="020B0604030504040204" pitchFamily="50" charset="-128"/>
              </a:rPr>
              <a:t>①サービスの情報にアクセスし、要件を確認する</a:t>
            </a:r>
          </a:p>
        </p:txBody>
      </p:sp>
      <p:sp>
        <p:nvSpPr>
          <p:cNvPr id="5" name="テキスト ボックス 4">
            <a:extLst>
              <a:ext uri="{FF2B5EF4-FFF2-40B4-BE49-F238E27FC236}">
                <a16:creationId xmlns:a16="http://schemas.microsoft.com/office/drawing/2014/main" id="{24930565-FECC-D81A-5BFF-C2F39A3BF65C}"/>
              </a:ext>
            </a:extLst>
          </p:cNvPr>
          <p:cNvSpPr txBox="1"/>
          <p:nvPr/>
        </p:nvSpPr>
        <p:spPr>
          <a:xfrm>
            <a:off x="993134" y="3367245"/>
            <a:ext cx="5292000" cy="468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000" dirty="0">
                <a:latin typeface="Meiryo UI" panose="020B0604030504040204" pitchFamily="50" charset="-128"/>
                <a:ea typeface="Meiryo UI" panose="020B0604030504040204" pitchFamily="50" charset="-128"/>
              </a:rPr>
              <a:t>②申請窓口を探し、来所し、担当者と話す</a:t>
            </a:r>
            <a:endParaRPr kumimoji="1" lang="en-US" altLang="ja-JP" sz="20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814F6C04-ED60-5CAE-1728-1C29CD712A38}"/>
              </a:ext>
            </a:extLst>
          </p:cNvPr>
          <p:cNvSpPr txBox="1"/>
          <p:nvPr/>
        </p:nvSpPr>
        <p:spPr>
          <a:xfrm>
            <a:off x="993134" y="4367106"/>
            <a:ext cx="5256000" cy="468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000" dirty="0">
                <a:latin typeface="Meiryo UI" panose="020B0604030504040204" pitchFamily="50" charset="-128"/>
                <a:ea typeface="Meiryo UI" panose="020B0604030504040204" pitchFamily="50" charset="-128"/>
              </a:rPr>
              <a:t>③申請に必要な書類をそろえ、記入する</a:t>
            </a:r>
            <a:endParaRPr kumimoji="1" lang="en-US" altLang="ja-JP" sz="2000" dirty="0">
              <a:latin typeface="Meiryo UI" panose="020B0604030504040204" pitchFamily="50" charset="-128"/>
              <a:ea typeface="Meiryo UI" panose="020B0604030504040204" pitchFamily="50" charset="-128"/>
            </a:endParaRPr>
          </a:p>
        </p:txBody>
      </p:sp>
      <p:sp>
        <p:nvSpPr>
          <p:cNvPr id="9" name="矢印: 下 8">
            <a:extLst>
              <a:ext uri="{FF2B5EF4-FFF2-40B4-BE49-F238E27FC236}">
                <a16:creationId xmlns:a16="http://schemas.microsoft.com/office/drawing/2014/main" id="{72935CE4-D927-6A01-6BC1-8726363743B3}"/>
              </a:ext>
            </a:extLst>
          </p:cNvPr>
          <p:cNvSpPr/>
          <p:nvPr/>
        </p:nvSpPr>
        <p:spPr>
          <a:xfrm>
            <a:off x="3400340" y="2896026"/>
            <a:ext cx="288000" cy="4680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p>
        </p:txBody>
      </p:sp>
      <p:sp>
        <p:nvSpPr>
          <p:cNvPr id="12" name="矢印: 下 11">
            <a:extLst>
              <a:ext uri="{FF2B5EF4-FFF2-40B4-BE49-F238E27FC236}">
                <a16:creationId xmlns:a16="http://schemas.microsoft.com/office/drawing/2014/main" id="{D81BECED-5A02-9F99-DC76-6FF09FE6E12B}"/>
              </a:ext>
            </a:extLst>
          </p:cNvPr>
          <p:cNvSpPr/>
          <p:nvPr/>
        </p:nvSpPr>
        <p:spPr>
          <a:xfrm>
            <a:off x="3400112" y="3868439"/>
            <a:ext cx="293614" cy="4680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p>
        </p:txBody>
      </p:sp>
      <p:sp>
        <p:nvSpPr>
          <p:cNvPr id="13" name="矢印: 下 12">
            <a:extLst>
              <a:ext uri="{FF2B5EF4-FFF2-40B4-BE49-F238E27FC236}">
                <a16:creationId xmlns:a16="http://schemas.microsoft.com/office/drawing/2014/main" id="{00D378EC-A76D-D88D-F202-A9E4B76003B3}"/>
              </a:ext>
            </a:extLst>
          </p:cNvPr>
          <p:cNvSpPr/>
          <p:nvPr/>
        </p:nvSpPr>
        <p:spPr>
          <a:xfrm>
            <a:off x="3400112" y="4859591"/>
            <a:ext cx="293614" cy="4680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p>
        </p:txBody>
      </p:sp>
      <p:sp>
        <p:nvSpPr>
          <p:cNvPr id="17" name="楕円 16">
            <a:extLst>
              <a:ext uri="{FF2B5EF4-FFF2-40B4-BE49-F238E27FC236}">
                <a16:creationId xmlns:a16="http://schemas.microsoft.com/office/drawing/2014/main" id="{8681A698-040B-38BF-AB7E-65388E7A4B05}"/>
              </a:ext>
            </a:extLst>
          </p:cNvPr>
          <p:cNvSpPr/>
          <p:nvPr/>
        </p:nvSpPr>
        <p:spPr>
          <a:xfrm>
            <a:off x="1968139" y="5383501"/>
            <a:ext cx="3161211" cy="57163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2000" dirty="0">
                <a:latin typeface="Meiryo UI" panose="020B0604030504040204" pitchFamily="50" charset="-128"/>
                <a:ea typeface="Meiryo UI" panose="020B0604030504040204" pitchFamily="50" charset="-128"/>
              </a:rPr>
              <a:t>申請</a:t>
            </a:r>
            <a:endParaRPr kumimoji="1"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0089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2ECBD-AD5B-3583-F137-637983F29FAA}"/>
              </a:ext>
            </a:extLst>
          </p:cNvPr>
          <p:cNvSpPr>
            <a:spLocks noGrp="1"/>
          </p:cNvSpPr>
          <p:nvPr>
            <p:ph type="title"/>
          </p:nvPr>
        </p:nvSpPr>
        <p:spPr/>
        <p:txBody>
          <a:bodyPr>
            <a:normAutofit fontScale="90000"/>
          </a:bodyPr>
          <a:lstStyle/>
          <a:p>
            <a:r>
              <a:rPr kumimoji="1" lang="ja-JP" altLang="en-US" dirty="0"/>
              <a:t>①サービスの情報にアクセスし、要件を確認する</a:t>
            </a:r>
          </a:p>
        </p:txBody>
      </p:sp>
      <p:sp>
        <p:nvSpPr>
          <p:cNvPr id="4" name="スライド番号プレースホルダー 3">
            <a:extLst>
              <a:ext uri="{FF2B5EF4-FFF2-40B4-BE49-F238E27FC236}">
                <a16:creationId xmlns:a16="http://schemas.microsoft.com/office/drawing/2014/main" id="{F4C1F16D-5868-9A9D-0751-0AAA4D618930}"/>
              </a:ext>
            </a:extLst>
          </p:cNvPr>
          <p:cNvSpPr>
            <a:spLocks noGrp="1"/>
          </p:cNvSpPr>
          <p:nvPr>
            <p:ph type="sldNum" sz="quarter" idx="12"/>
          </p:nvPr>
        </p:nvSpPr>
        <p:spPr/>
        <p:txBody>
          <a:bodyPr/>
          <a:lstStyle/>
          <a:p>
            <a:fld id="{9341BFC0-E627-41D3-8CC5-4DA816E34294}" type="slidenum">
              <a:rPr lang="ja-JP" altLang="en-US" smtClean="0"/>
              <a:pPr/>
              <a:t>11</a:t>
            </a:fld>
            <a:endParaRPr lang="ja-JP" altLang="en-US" dirty="0"/>
          </a:p>
        </p:txBody>
      </p:sp>
      <p:sp>
        <p:nvSpPr>
          <p:cNvPr id="6" name="コンテンツ プレースホルダー 5">
            <a:extLst>
              <a:ext uri="{FF2B5EF4-FFF2-40B4-BE49-F238E27FC236}">
                <a16:creationId xmlns:a16="http://schemas.microsoft.com/office/drawing/2014/main" id="{77E44E4F-9973-BF43-99D4-A00E8A04132B}"/>
              </a:ext>
            </a:extLst>
          </p:cNvPr>
          <p:cNvSpPr>
            <a:spLocks noGrp="1"/>
          </p:cNvSpPr>
          <p:nvPr>
            <p:ph idx="1"/>
          </p:nvPr>
        </p:nvSpPr>
        <p:spPr>
          <a:xfrm>
            <a:off x="628650" y="861134"/>
            <a:ext cx="7886700" cy="5642535"/>
          </a:xfrm>
        </p:spPr>
        <p:txBody>
          <a:bodyPr>
            <a:normAutofit/>
          </a:bodyPr>
          <a:lstStyle/>
          <a:p>
            <a:pPr marL="0" indent="0">
              <a:lnSpc>
                <a:spcPct val="110000"/>
              </a:lnSpc>
              <a:buNone/>
            </a:pPr>
            <a:endParaRPr lang="en-US" altLang="ja-JP" sz="900" dirty="0">
              <a:solidFill>
                <a:schemeClr val="accent2">
                  <a:lumMod val="75000"/>
                </a:schemeClr>
              </a:solidFill>
            </a:endParaRPr>
          </a:p>
          <a:p>
            <a:pPr>
              <a:lnSpc>
                <a:spcPct val="110000"/>
              </a:lnSpc>
              <a:buClr>
                <a:schemeClr val="accent4"/>
              </a:buClr>
              <a:buFont typeface="Wingdings" panose="05000000000000000000" pitchFamily="2" charset="2"/>
              <a:buChar char="n"/>
            </a:pPr>
            <a:r>
              <a:rPr lang="ja-JP" altLang="en-US" sz="2000" b="1" dirty="0"/>
              <a:t>子育て家庭に共通</a:t>
            </a:r>
            <a:endParaRPr lang="en-US" altLang="ja-JP" sz="2000" b="1" dirty="0"/>
          </a:p>
          <a:p>
            <a:pPr>
              <a:lnSpc>
                <a:spcPct val="110000"/>
              </a:lnSpc>
            </a:pPr>
            <a:r>
              <a:rPr kumimoji="1" lang="ja-JP" altLang="en-US" sz="1800" dirty="0">
                <a:latin typeface="Meiryo UI" panose="020B0604030504040204" pitchFamily="50" charset="-128"/>
                <a:ea typeface="Meiryo UI" panose="020B0604030504040204" pitchFamily="50" charset="-128"/>
              </a:rPr>
              <a:t>「自分の自治体ではどういう支援が受けられるのか」が分かりにくいと感じている保護者もいるため、その部分にもっと力を入れてほしい。情報にアクセスできるかどうかで支援を受けられるかどうかが決まるということがないようにしてもらいたい（検討委員会）</a:t>
            </a:r>
            <a:endParaRPr kumimoji="1" lang="en-US" altLang="ja-JP" sz="1800" dirty="0">
              <a:latin typeface="Meiryo UI" panose="020B0604030504040204" pitchFamily="50" charset="-128"/>
              <a:ea typeface="Meiryo UI" panose="020B0604030504040204" pitchFamily="50" charset="-128"/>
            </a:endParaRPr>
          </a:p>
          <a:p>
            <a:pPr>
              <a:lnSpc>
                <a:spcPct val="110000"/>
              </a:lnSpc>
            </a:pPr>
            <a:r>
              <a:rPr kumimoji="1" lang="ja-JP" altLang="en-US" sz="1800" dirty="0">
                <a:latin typeface="Meiryo UI" panose="020B0604030504040204" pitchFamily="50" charset="-128"/>
                <a:ea typeface="Meiryo UI" panose="020B0604030504040204" pitchFamily="50" charset="-128"/>
              </a:rPr>
              <a:t>行政だと文字情報を多くしてしまう傾向がある（検討委員会）</a:t>
            </a:r>
            <a:endParaRPr kumimoji="1" lang="en-US" altLang="ja-JP" sz="1800" dirty="0">
              <a:latin typeface="Meiryo UI" panose="020B0604030504040204" pitchFamily="50" charset="-128"/>
              <a:ea typeface="Meiryo UI" panose="020B0604030504040204" pitchFamily="50" charset="-128"/>
            </a:endParaRPr>
          </a:p>
          <a:p>
            <a:pPr>
              <a:lnSpc>
                <a:spcPct val="110000"/>
              </a:lnSpc>
            </a:pPr>
            <a:r>
              <a:rPr kumimoji="1" lang="ja-JP" altLang="en-US" sz="1800" dirty="0">
                <a:latin typeface="Meiryo UI" panose="020B0604030504040204" pitchFamily="50" charset="-128"/>
                <a:ea typeface="Meiryo UI" panose="020B0604030504040204" pitchFamily="50" charset="-128"/>
              </a:rPr>
              <a:t>極力文字を少なく、写真を多くするなど、分かりやすく情報を伝えるようにしてもらいたい（検討委員会）</a:t>
            </a:r>
            <a:endParaRPr kumimoji="1" lang="en-US" altLang="ja-JP" sz="1800" dirty="0">
              <a:latin typeface="Meiryo UI" panose="020B0604030504040204" pitchFamily="50" charset="-128"/>
              <a:ea typeface="Meiryo UI" panose="020B0604030504040204" pitchFamily="50" charset="-128"/>
            </a:endParaRPr>
          </a:p>
          <a:p>
            <a:pPr>
              <a:lnSpc>
                <a:spcPct val="110000"/>
              </a:lnSpc>
            </a:pPr>
            <a:endParaRPr kumimoji="1" lang="ja-JP" altLang="en-US" sz="1000" dirty="0">
              <a:latin typeface="Meiryo UI" panose="020B0604030504040204" pitchFamily="50" charset="-128"/>
              <a:ea typeface="Meiryo UI" panose="020B0604030504040204" pitchFamily="50" charset="-128"/>
            </a:endParaRPr>
          </a:p>
          <a:p>
            <a:pPr>
              <a:lnSpc>
                <a:spcPct val="110000"/>
              </a:lnSpc>
              <a:buClr>
                <a:schemeClr val="accent4"/>
              </a:buClr>
              <a:buFont typeface="Wingdings" panose="05000000000000000000" pitchFamily="2" charset="2"/>
              <a:buChar char="n"/>
            </a:pPr>
            <a:r>
              <a:rPr lang="ja-JP" altLang="en-US" sz="2000" b="1" dirty="0"/>
              <a:t>外国にルーツのある家庭</a:t>
            </a:r>
            <a:endParaRPr lang="en-US" altLang="ja-JP" sz="2000" b="1" dirty="0"/>
          </a:p>
          <a:p>
            <a:pPr>
              <a:lnSpc>
                <a:spcPct val="110000"/>
              </a:lnSpc>
            </a:pPr>
            <a:r>
              <a:rPr kumimoji="1" lang="ja-JP" altLang="en-US" sz="1800" dirty="0">
                <a:latin typeface="Meiryo UI" panose="020B0604030504040204" pitchFamily="50" charset="-128"/>
                <a:ea typeface="Meiryo UI" panose="020B0604030504040204" pitchFamily="50" charset="-128"/>
              </a:rPr>
              <a:t>外国にルーツのあるこどもや家庭に関して、多言語の資料が行政等から提供されていることを知らず孤立している人もいる</a:t>
            </a:r>
            <a:r>
              <a:rPr lang="ja-JP" altLang="en-US" sz="1800" dirty="0"/>
              <a:t>（</a:t>
            </a:r>
            <a:r>
              <a:rPr kumimoji="1" lang="ja-JP" altLang="en-US" sz="1800" dirty="0">
                <a:latin typeface="Meiryo UI" panose="020B0604030504040204" pitchFamily="50" charset="-128"/>
                <a:ea typeface="Meiryo UI" panose="020B0604030504040204" pitchFamily="50" charset="-128"/>
              </a:rPr>
              <a:t>検討委員会</a:t>
            </a:r>
            <a:r>
              <a:rPr lang="ja-JP" altLang="en-US" sz="1800" dirty="0"/>
              <a:t>）</a:t>
            </a:r>
            <a:endParaRPr kumimoji="1" lang="en-US" altLang="ja-JP" sz="1800" dirty="0">
              <a:latin typeface="Meiryo UI" panose="020B0604030504040204" pitchFamily="50" charset="-128"/>
              <a:ea typeface="Meiryo UI" panose="020B0604030504040204" pitchFamily="50" charset="-128"/>
            </a:endParaRPr>
          </a:p>
          <a:p>
            <a:pPr>
              <a:lnSpc>
                <a:spcPct val="110000"/>
              </a:lnSpc>
            </a:pPr>
            <a:r>
              <a:rPr kumimoji="1" lang="ja-JP" altLang="en-US" sz="1800" dirty="0">
                <a:latin typeface="Meiryo UI" panose="020B0604030504040204" pitchFamily="50" charset="-128"/>
                <a:ea typeface="Meiryo UI" panose="020B0604030504040204" pitchFamily="50" charset="-128"/>
              </a:rPr>
              <a:t>申し込み時期や、それに必要な書類等の情報が日本語でしか提供されていないため、申請期限を逃し就園できないケースが多い</a:t>
            </a:r>
            <a:r>
              <a:rPr lang="ja-JP" altLang="en-US" sz="1800" dirty="0"/>
              <a:t>（有識者ヒアリング）</a:t>
            </a:r>
            <a:endParaRPr kumimoji="1" lang="en-US" altLang="ja-JP"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35043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2ECBD-AD5B-3583-F137-637983F29FAA}"/>
              </a:ext>
            </a:extLst>
          </p:cNvPr>
          <p:cNvSpPr>
            <a:spLocks noGrp="1"/>
          </p:cNvSpPr>
          <p:nvPr>
            <p:ph type="title"/>
          </p:nvPr>
        </p:nvSpPr>
        <p:spPr/>
        <p:txBody>
          <a:bodyPr>
            <a:normAutofit fontScale="90000"/>
          </a:bodyPr>
          <a:lstStyle/>
          <a:p>
            <a:r>
              <a:rPr kumimoji="1" lang="ja-JP" altLang="en-US" dirty="0"/>
              <a:t>②申請窓口を探し、来所し、担当者と話す</a:t>
            </a:r>
          </a:p>
        </p:txBody>
      </p:sp>
      <p:sp>
        <p:nvSpPr>
          <p:cNvPr id="4" name="スライド番号プレースホルダー 3">
            <a:extLst>
              <a:ext uri="{FF2B5EF4-FFF2-40B4-BE49-F238E27FC236}">
                <a16:creationId xmlns:a16="http://schemas.microsoft.com/office/drawing/2014/main" id="{F4C1F16D-5868-9A9D-0751-0AAA4D618930}"/>
              </a:ext>
            </a:extLst>
          </p:cNvPr>
          <p:cNvSpPr>
            <a:spLocks noGrp="1"/>
          </p:cNvSpPr>
          <p:nvPr>
            <p:ph type="sldNum" sz="quarter" idx="12"/>
          </p:nvPr>
        </p:nvSpPr>
        <p:spPr/>
        <p:txBody>
          <a:bodyPr/>
          <a:lstStyle/>
          <a:p>
            <a:fld id="{9341BFC0-E627-41D3-8CC5-4DA816E34294}" type="slidenum">
              <a:rPr lang="ja-JP" altLang="en-US" smtClean="0"/>
              <a:pPr/>
              <a:t>12</a:t>
            </a:fld>
            <a:endParaRPr lang="ja-JP" altLang="en-US" dirty="0"/>
          </a:p>
        </p:txBody>
      </p:sp>
      <p:sp>
        <p:nvSpPr>
          <p:cNvPr id="6" name="コンテンツ プレースホルダー 5">
            <a:extLst>
              <a:ext uri="{FF2B5EF4-FFF2-40B4-BE49-F238E27FC236}">
                <a16:creationId xmlns:a16="http://schemas.microsoft.com/office/drawing/2014/main" id="{77E44E4F-9973-BF43-99D4-A00E8A04132B}"/>
              </a:ext>
            </a:extLst>
          </p:cNvPr>
          <p:cNvSpPr>
            <a:spLocks noGrp="1"/>
          </p:cNvSpPr>
          <p:nvPr>
            <p:ph idx="1"/>
          </p:nvPr>
        </p:nvSpPr>
        <p:spPr>
          <a:xfrm>
            <a:off x="628650" y="861134"/>
            <a:ext cx="7886700" cy="5642535"/>
          </a:xfrm>
        </p:spPr>
        <p:txBody>
          <a:bodyPr>
            <a:normAutofit/>
          </a:bodyPr>
          <a:lstStyle/>
          <a:p>
            <a:pPr marL="0" indent="0">
              <a:lnSpc>
                <a:spcPct val="110000"/>
              </a:lnSpc>
              <a:buNone/>
            </a:pPr>
            <a:endParaRPr lang="en-US" altLang="ja-JP" sz="900" dirty="0">
              <a:solidFill>
                <a:schemeClr val="accent2">
                  <a:lumMod val="75000"/>
                </a:schemeClr>
              </a:solidFill>
            </a:endParaRPr>
          </a:p>
          <a:p>
            <a:pPr>
              <a:lnSpc>
                <a:spcPct val="110000"/>
              </a:lnSpc>
              <a:buClr>
                <a:schemeClr val="accent4"/>
              </a:buClr>
              <a:buFont typeface="Wingdings" panose="05000000000000000000" pitchFamily="2" charset="2"/>
              <a:buChar char="n"/>
            </a:pPr>
            <a:r>
              <a:rPr lang="ja-JP" altLang="en-US" sz="2000" b="1" dirty="0"/>
              <a:t>子育て家庭に共通</a:t>
            </a:r>
            <a:endParaRPr lang="en-US" altLang="ja-JP" sz="2000" b="1" dirty="0"/>
          </a:p>
          <a:p>
            <a:pPr>
              <a:lnSpc>
                <a:spcPct val="110000"/>
              </a:lnSpc>
            </a:pPr>
            <a:r>
              <a:rPr kumimoji="1" lang="ja-JP" altLang="en-US" sz="1800" dirty="0">
                <a:latin typeface="Meiryo UI" panose="020B0604030504040204" pitchFamily="50" charset="-128"/>
                <a:ea typeface="Meiryo UI" panose="020B0604030504040204" pitchFamily="50" charset="-128"/>
              </a:rPr>
              <a:t>担当者が持つ情報量に差があり、同様の状況でも提供される情報に差がある（当事者ヒアリング）</a:t>
            </a:r>
            <a:endParaRPr kumimoji="1" lang="en-US" altLang="ja-JP" sz="1800" dirty="0">
              <a:latin typeface="Meiryo UI" panose="020B0604030504040204" pitchFamily="50" charset="-128"/>
              <a:ea typeface="Meiryo UI" panose="020B0604030504040204" pitchFamily="50" charset="-128"/>
            </a:endParaRPr>
          </a:p>
          <a:p>
            <a:pPr>
              <a:lnSpc>
                <a:spcPct val="110000"/>
              </a:lnSpc>
            </a:pPr>
            <a:r>
              <a:rPr kumimoji="1" lang="ja-JP" altLang="en-US" sz="1800" dirty="0">
                <a:latin typeface="Meiryo UI" panose="020B0604030504040204" pitchFamily="50" charset="-128"/>
                <a:ea typeface="Meiryo UI" panose="020B0604030504040204" pitchFamily="50" charset="-128"/>
              </a:rPr>
              <a:t>行政における就園の案内や手続きのサポートについては、担当者の対応と知りたい情報にギャップがあることや、部署が異なることによるサポートの途切れがあること等の意見があった（当事者ヒアリング）</a:t>
            </a:r>
            <a:endParaRPr kumimoji="1" lang="en-US" altLang="ja-JP" sz="1800" dirty="0">
              <a:latin typeface="Meiryo UI" panose="020B0604030504040204" pitchFamily="50" charset="-128"/>
              <a:ea typeface="Meiryo UI" panose="020B0604030504040204" pitchFamily="50" charset="-128"/>
            </a:endParaRPr>
          </a:p>
          <a:p>
            <a:pPr>
              <a:lnSpc>
                <a:spcPct val="110000"/>
              </a:lnSpc>
            </a:pPr>
            <a:endParaRPr kumimoji="1" lang="en-US" altLang="ja-JP" sz="900" dirty="0">
              <a:latin typeface="Meiryo UI" panose="020B0604030504040204" pitchFamily="50" charset="-128"/>
              <a:ea typeface="Meiryo UI" panose="020B0604030504040204" pitchFamily="50" charset="-128"/>
            </a:endParaRPr>
          </a:p>
          <a:p>
            <a:pPr>
              <a:lnSpc>
                <a:spcPct val="110000"/>
              </a:lnSpc>
              <a:buClr>
                <a:schemeClr val="accent4"/>
              </a:buClr>
              <a:buFont typeface="Wingdings" panose="05000000000000000000" pitchFamily="2" charset="2"/>
              <a:buChar char="n"/>
            </a:pPr>
            <a:r>
              <a:rPr lang="ja-JP" altLang="en-US" sz="2000" b="1" dirty="0"/>
              <a:t>保護者にメンタルヘルスの課題のある家庭</a:t>
            </a:r>
            <a:endParaRPr lang="en-US" altLang="ja-JP" sz="2000" b="1" dirty="0"/>
          </a:p>
          <a:p>
            <a:pPr>
              <a:lnSpc>
                <a:spcPct val="110000"/>
              </a:lnSpc>
            </a:pPr>
            <a:r>
              <a:rPr kumimoji="1" lang="ja-JP" altLang="en-US" sz="1800" dirty="0">
                <a:latin typeface="Meiryo UI" panose="020B0604030504040204" pitchFamily="50" charset="-128"/>
                <a:ea typeface="Meiryo UI" panose="020B0604030504040204" pitchFamily="50" charset="-128"/>
              </a:rPr>
              <a:t>市町村での就園等の相談・手続きに関しては、来所による対面サービスに限定されており、疾患を抱えながら幼いこどもを連れて出向くことに負担があるとの意見があった（当事者ヒアリング）</a:t>
            </a:r>
            <a:endParaRPr kumimoji="1" lang="en-US" altLang="ja-JP" sz="1800" dirty="0">
              <a:latin typeface="Meiryo UI" panose="020B0604030504040204" pitchFamily="50" charset="-128"/>
              <a:ea typeface="Meiryo UI" panose="020B0604030504040204" pitchFamily="50" charset="-128"/>
            </a:endParaRPr>
          </a:p>
          <a:p>
            <a:pPr>
              <a:lnSpc>
                <a:spcPct val="110000"/>
              </a:lnSpc>
            </a:pPr>
            <a:endParaRPr kumimoji="1" lang="ja-JP" altLang="en-US" sz="900" dirty="0">
              <a:latin typeface="Meiryo UI" panose="020B0604030504040204" pitchFamily="50" charset="-128"/>
              <a:ea typeface="Meiryo UI" panose="020B0604030504040204" pitchFamily="50" charset="-128"/>
            </a:endParaRPr>
          </a:p>
          <a:p>
            <a:pPr>
              <a:lnSpc>
                <a:spcPct val="110000"/>
              </a:lnSpc>
              <a:buClr>
                <a:schemeClr val="accent4"/>
              </a:buClr>
              <a:buFont typeface="Wingdings" panose="05000000000000000000" pitchFamily="2" charset="2"/>
              <a:buChar char="n"/>
            </a:pPr>
            <a:r>
              <a:rPr lang="ja-JP" altLang="en-US" sz="2000" b="1" dirty="0"/>
              <a:t>外国にルーツのある家庭</a:t>
            </a:r>
            <a:endParaRPr lang="en-US" altLang="ja-JP" sz="2000" b="1" dirty="0"/>
          </a:p>
          <a:p>
            <a:pPr>
              <a:lnSpc>
                <a:spcPct val="110000"/>
              </a:lnSpc>
            </a:pPr>
            <a:r>
              <a:rPr kumimoji="1" lang="ja-JP" altLang="en-US" sz="1800" dirty="0">
                <a:latin typeface="Meiryo UI" panose="020B0604030504040204" pitchFamily="50" charset="-128"/>
                <a:ea typeface="Meiryo UI" panose="020B0604030504040204" pitchFamily="50" charset="-128"/>
              </a:rPr>
              <a:t>日本語の理解に困難を抱えており、</a:t>
            </a:r>
            <a:r>
              <a:rPr lang="ja-JP" altLang="en-US" sz="1800" dirty="0">
                <a:cs typeface="Times New Roman" panose="02020603050405020304" pitchFamily="18" charset="0"/>
              </a:rPr>
              <a:t>資料の確認や担当者との相談が困難な場合がある</a:t>
            </a:r>
            <a:r>
              <a:rPr kumimoji="1" lang="ja-JP" altLang="en-US" sz="1800" dirty="0">
                <a:latin typeface="Meiryo UI" panose="020B0604030504040204" pitchFamily="50" charset="-128"/>
                <a:ea typeface="Meiryo UI" panose="020B0604030504040204" pitchFamily="50" charset="-128"/>
              </a:rPr>
              <a:t>（国内事例ヒアリング）</a:t>
            </a:r>
            <a:endParaRPr lang="en-US" altLang="ja-JP" sz="1800" dirty="0">
              <a:effectLst/>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989009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2ECBD-AD5B-3583-F137-637983F29FAA}"/>
              </a:ext>
            </a:extLst>
          </p:cNvPr>
          <p:cNvSpPr>
            <a:spLocks noGrp="1"/>
          </p:cNvSpPr>
          <p:nvPr>
            <p:ph type="title"/>
          </p:nvPr>
        </p:nvSpPr>
        <p:spPr/>
        <p:txBody>
          <a:bodyPr>
            <a:normAutofit fontScale="90000"/>
          </a:bodyPr>
          <a:lstStyle/>
          <a:p>
            <a:r>
              <a:rPr kumimoji="1" lang="ja-JP" altLang="en-US" dirty="0"/>
              <a:t>③申請に必要な書類をそろえ、記入する</a:t>
            </a:r>
          </a:p>
        </p:txBody>
      </p:sp>
      <p:sp>
        <p:nvSpPr>
          <p:cNvPr id="4" name="スライド番号プレースホルダー 3">
            <a:extLst>
              <a:ext uri="{FF2B5EF4-FFF2-40B4-BE49-F238E27FC236}">
                <a16:creationId xmlns:a16="http://schemas.microsoft.com/office/drawing/2014/main" id="{F4C1F16D-5868-9A9D-0751-0AAA4D618930}"/>
              </a:ext>
            </a:extLst>
          </p:cNvPr>
          <p:cNvSpPr>
            <a:spLocks noGrp="1"/>
          </p:cNvSpPr>
          <p:nvPr>
            <p:ph type="sldNum" sz="quarter" idx="12"/>
          </p:nvPr>
        </p:nvSpPr>
        <p:spPr/>
        <p:txBody>
          <a:bodyPr/>
          <a:lstStyle/>
          <a:p>
            <a:fld id="{9341BFC0-E627-41D3-8CC5-4DA816E34294}" type="slidenum">
              <a:rPr lang="ja-JP" altLang="en-US" smtClean="0"/>
              <a:pPr/>
              <a:t>13</a:t>
            </a:fld>
            <a:endParaRPr lang="ja-JP" altLang="en-US" dirty="0"/>
          </a:p>
        </p:txBody>
      </p:sp>
      <p:sp>
        <p:nvSpPr>
          <p:cNvPr id="6" name="コンテンツ プレースホルダー 5">
            <a:extLst>
              <a:ext uri="{FF2B5EF4-FFF2-40B4-BE49-F238E27FC236}">
                <a16:creationId xmlns:a16="http://schemas.microsoft.com/office/drawing/2014/main" id="{77E44E4F-9973-BF43-99D4-A00E8A04132B}"/>
              </a:ext>
            </a:extLst>
          </p:cNvPr>
          <p:cNvSpPr>
            <a:spLocks noGrp="1"/>
          </p:cNvSpPr>
          <p:nvPr>
            <p:ph idx="1"/>
          </p:nvPr>
        </p:nvSpPr>
        <p:spPr>
          <a:xfrm>
            <a:off x="628650" y="861134"/>
            <a:ext cx="7886700" cy="5642535"/>
          </a:xfrm>
        </p:spPr>
        <p:txBody>
          <a:bodyPr>
            <a:normAutofit/>
          </a:bodyPr>
          <a:lstStyle/>
          <a:p>
            <a:pPr marL="0" indent="0">
              <a:lnSpc>
                <a:spcPct val="110000"/>
              </a:lnSpc>
              <a:buNone/>
            </a:pPr>
            <a:endParaRPr lang="en-US" altLang="ja-JP" sz="900" dirty="0">
              <a:solidFill>
                <a:schemeClr val="accent2">
                  <a:lumMod val="75000"/>
                </a:schemeClr>
              </a:solidFill>
            </a:endParaRPr>
          </a:p>
          <a:p>
            <a:pPr>
              <a:lnSpc>
                <a:spcPct val="110000"/>
              </a:lnSpc>
              <a:buClr>
                <a:schemeClr val="accent4"/>
              </a:buClr>
              <a:buFont typeface="Wingdings" panose="05000000000000000000" pitchFamily="2" charset="2"/>
              <a:buChar char="n"/>
            </a:pPr>
            <a:r>
              <a:rPr lang="ja-JP" altLang="en-US" sz="2000" b="1" dirty="0"/>
              <a:t>外国にルーツのある家庭</a:t>
            </a:r>
            <a:endParaRPr lang="en-US" altLang="ja-JP" sz="2000" b="1" dirty="0"/>
          </a:p>
          <a:p>
            <a:pPr>
              <a:lnSpc>
                <a:spcPct val="110000"/>
              </a:lnSpc>
            </a:pPr>
            <a:r>
              <a:rPr kumimoji="1" lang="ja-JP" altLang="en-US" sz="1800" dirty="0">
                <a:latin typeface="Meiryo UI" panose="020B0604030504040204" pitchFamily="50" charset="-128"/>
                <a:ea typeface="Meiryo UI" panose="020B0604030504040204" pitchFamily="50" charset="-128"/>
              </a:rPr>
              <a:t>保育所の申請は、日本人でも煩雑と感じるが、外国ルーツの人であれば、なおのこと大変である（検討委員会）</a:t>
            </a:r>
            <a:endParaRPr kumimoji="1" lang="en-US" altLang="ja-JP" sz="1800" dirty="0">
              <a:latin typeface="Meiryo UI" panose="020B0604030504040204" pitchFamily="50" charset="-128"/>
              <a:ea typeface="Meiryo UI" panose="020B0604030504040204" pitchFamily="50" charset="-128"/>
            </a:endParaRPr>
          </a:p>
          <a:p>
            <a:pPr>
              <a:lnSpc>
                <a:spcPct val="110000"/>
              </a:lnSpc>
            </a:pPr>
            <a:endParaRPr kumimoji="1" lang="ja-JP" altLang="en-US" sz="900" dirty="0">
              <a:latin typeface="Meiryo UI" panose="020B0604030504040204" pitchFamily="50" charset="-128"/>
              <a:ea typeface="Meiryo UI" panose="020B0604030504040204" pitchFamily="50" charset="-128"/>
            </a:endParaRPr>
          </a:p>
          <a:p>
            <a:pPr>
              <a:lnSpc>
                <a:spcPct val="110000"/>
              </a:lnSpc>
              <a:buClr>
                <a:schemeClr val="accent4"/>
              </a:buClr>
              <a:buFont typeface="Wingdings" panose="05000000000000000000" pitchFamily="2" charset="2"/>
              <a:buChar char="n"/>
            </a:pPr>
            <a:r>
              <a:rPr lang="ja-JP" altLang="en-US" sz="2000" b="1" dirty="0"/>
              <a:t>保護者にメンタルヘルスの課題のある家庭</a:t>
            </a:r>
            <a:endParaRPr lang="en-US" altLang="ja-JP" sz="2000" b="1" dirty="0"/>
          </a:p>
          <a:p>
            <a:pPr>
              <a:lnSpc>
                <a:spcPct val="110000"/>
              </a:lnSpc>
            </a:pPr>
            <a:r>
              <a:rPr lang="ja-JP" altLang="en-US" sz="1800" dirty="0">
                <a:cs typeface="Times New Roman" panose="02020603050405020304" pitchFamily="18" charset="0"/>
              </a:rPr>
              <a:t>サービスがあっても</a:t>
            </a:r>
            <a:r>
              <a:rPr lang="ja-JP" altLang="en-US" sz="1800" dirty="0">
                <a:effectLst/>
                <a:ea typeface="Meiryo UI" panose="020B0604030504040204" pitchFamily="50" charset="-128"/>
                <a:cs typeface="Times New Roman" panose="02020603050405020304" pitchFamily="18" charset="0"/>
              </a:rPr>
              <a:t>、料金や申請書類の多さ、手続きの煩雑さからハードルを感じる家庭も多い。支援を必要としている人にとって、サービスの周知だけでは解決できない問題も生じているのではないか（検討</a:t>
            </a:r>
            <a:r>
              <a:rPr lang="ja-JP" altLang="en-US" sz="1800" dirty="0">
                <a:cs typeface="Times New Roman" panose="02020603050405020304" pitchFamily="18" charset="0"/>
              </a:rPr>
              <a:t>委員会</a:t>
            </a:r>
            <a:r>
              <a:rPr lang="ja-JP" altLang="en-US" sz="1800" dirty="0">
                <a:effectLst/>
                <a:ea typeface="Meiryo UI" panose="020B0604030504040204" pitchFamily="50" charset="-128"/>
                <a:cs typeface="Times New Roman" panose="02020603050405020304" pitchFamily="18" charset="0"/>
              </a:rPr>
              <a:t>）</a:t>
            </a:r>
            <a:endParaRPr lang="en-US" altLang="ja-JP" sz="1800" dirty="0">
              <a:effectLst/>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990989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2ECBD-AD5B-3583-F137-637983F29FAA}"/>
              </a:ext>
            </a:extLst>
          </p:cNvPr>
          <p:cNvSpPr>
            <a:spLocks noGrp="1"/>
          </p:cNvSpPr>
          <p:nvPr>
            <p:ph type="title"/>
          </p:nvPr>
        </p:nvSpPr>
        <p:spPr/>
        <p:txBody>
          <a:bodyPr>
            <a:normAutofit fontScale="90000"/>
          </a:bodyPr>
          <a:lstStyle/>
          <a:p>
            <a:r>
              <a:rPr lang="ja-JP" altLang="en-US" dirty="0"/>
              <a:t>申請プロセス</a:t>
            </a:r>
            <a:endParaRPr kumimoji="1" lang="ja-JP" altLang="en-US" dirty="0"/>
          </a:p>
        </p:txBody>
      </p:sp>
      <p:sp>
        <p:nvSpPr>
          <p:cNvPr id="4" name="スライド番号プレースホルダー 3">
            <a:extLst>
              <a:ext uri="{FF2B5EF4-FFF2-40B4-BE49-F238E27FC236}">
                <a16:creationId xmlns:a16="http://schemas.microsoft.com/office/drawing/2014/main" id="{F4C1F16D-5868-9A9D-0751-0AAA4D618930}"/>
              </a:ext>
            </a:extLst>
          </p:cNvPr>
          <p:cNvSpPr>
            <a:spLocks noGrp="1"/>
          </p:cNvSpPr>
          <p:nvPr>
            <p:ph type="sldNum" sz="quarter" idx="12"/>
          </p:nvPr>
        </p:nvSpPr>
        <p:spPr/>
        <p:txBody>
          <a:bodyPr/>
          <a:lstStyle/>
          <a:p>
            <a:fld id="{9341BFC0-E627-41D3-8CC5-4DA816E34294}" type="slidenum">
              <a:rPr lang="ja-JP" altLang="en-US" smtClean="0"/>
              <a:pPr/>
              <a:t>14</a:t>
            </a:fld>
            <a:endParaRPr lang="ja-JP" altLang="en-US" dirty="0"/>
          </a:p>
        </p:txBody>
      </p:sp>
      <p:sp>
        <p:nvSpPr>
          <p:cNvPr id="3" name="テキスト ボックス 2">
            <a:extLst>
              <a:ext uri="{FF2B5EF4-FFF2-40B4-BE49-F238E27FC236}">
                <a16:creationId xmlns:a16="http://schemas.microsoft.com/office/drawing/2014/main" id="{6FCB8B98-E83E-B2C7-838C-55A59081E44B}"/>
              </a:ext>
            </a:extLst>
          </p:cNvPr>
          <p:cNvSpPr txBox="1"/>
          <p:nvPr/>
        </p:nvSpPr>
        <p:spPr>
          <a:xfrm>
            <a:off x="993134" y="2416037"/>
            <a:ext cx="5256000" cy="468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000" dirty="0">
                <a:latin typeface="Meiryo UI" panose="020B0604030504040204" pitchFamily="50" charset="-128"/>
                <a:ea typeface="Meiryo UI" panose="020B0604030504040204" pitchFamily="50" charset="-128"/>
              </a:rPr>
              <a:t>①サービスの情報にアクセスし、要件を確認する</a:t>
            </a:r>
          </a:p>
        </p:txBody>
      </p:sp>
      <p:sp>
        <p:nvSpPr>
          <p:cNvPr id="5" name="テキスト ボックス 4">
            <a:extLst>
              <a:ext uri="{FF2B5EF4-FFF2-40B4-BE49-F238E27FC236}">
                <a16:creationId xmlns:a16="http://schemas.microsoft.com/office/drawing/2014/main" id="{24930565-FECC-D81A-5BFF-C2F39A3BF65C}"/>
              </a:ext>
            </a:extLst>
          </p:cNvPr>
          <p:cNvSpPr txBox="1"/>
          <p:nvPr/>
        </p:nvSpPr>
        <p:spPr>
          <a:xfrm>
            <a:off x="993134" y="3367245"/>
            <a:ext cx="5292000" cy="468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000" dirty="0">
                <a:latin typeface="Meiryo UI" panose="020B0604030504040204" pitchFamily="50" charset="-128"/>
                <a:ea typeface="Meiryo UI" panose="020B0604030504040204" pitchFamily="50" charset="-128"/>
              </a:rPr>
              <a:t>②申請窓口を探し、来所し、担当者と話す</a:t>
            </a:r>
            <a:endParaRPr kumimoji="1" lang="en-US" altLang="ja-JP" sz="20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814F6C04-ED60-5CAE-1728-1C29CD712A38}"/>
              </a:ext>
            </a:extLst>
          </p:cNvPr>
          <p:cNvSpPr txBox="1"/>
          <p:nvPr/>
        </p:nvSpPr>
        <p:spPr>
          <a:xfrm>
            <a:off x="993134" y="4367106"/>
            <a:ext cx="5256000" cy="468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000" dirty="0">
                <a:latin typeface="Meiryo UI" panose="020B0604030504040204" pitchFamily="50" charset="-128"/>
                <a:ea typeface="Meiryo UI" panose="020B0604030504040204" pitchFamily="50" charset="-128"/>
              </a:rPr>
              <a:t>③申請に必要な書類をそろえ、記入する</a:t>
            </a:r>
            <a:endParaRPr kumimoji="1" lang="en-US" altLang="ja-JP" sz="2000" dirty="0">
              <a:latin typeface="Meiryo UI" panose="020B0604030504040204" pitchFamily="50" charset="-128"/>
              <a:ea typeface="Meiryo UI" panose="020B0604030504040204" pitchFamily="50" charset="-128"/>
            </a:endParaRPr>
          </a:p>
        </p:txBody>
      </p:sp>
      <p:sp>
        <p:nvSpPr>
          <p:cNvPr id="9" name="矢印: 下 8">
            <a:extLst>
              <a:ext uri="{FF2B5EF4-FFF2-40B4-BE49-F238E27FC236}">
                <a16:creationId xmlns:a16="http://schemas.microsoft.com/office/drawing/2014/main" id="{72935CE4-D927-6A01-6BC1-8726363743B3}"/>
              </a:ext>
            </a:extLst>
          </p:cNvPr>
          <p:cNvSpPr/>
          <p:nvPr/>
        </p:nvSpPr>
        <p:spPr>
          <a:xfrm>
            <a:off x="3400340" y="2896026"/>
            <a:ext cx="288000" cy="4680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p>
        </p:txBody>
      </p:sp>
      <p:sp>
        <p:nvSpPr>
          <p:cNvPr id="12" name="矢印: 下 11">
            <a:extLst>
              <a:ext uri="{FF2B5EF4-FFF2-40B4-BE49-F238E27FC236}">
                <a16:creationId xmlns:a16="http://schemas.microsoft.com/office/drawing/2014/main" id="{D81BECED-5A02-9F99-DC76-6FF09FE6E12B}"/>
              </a:ext>
            </a:extLst>
          </p:cNvPr>
          <p:cNvSpPr/>
          <p:nvPr/>
        </p:nvSpPr>
        <p:spPr>
          <a:xfrm>
            <a:off x="3400112" y="3868439"/>
            <a:ext cx="293614" cy="4680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p>
        </p:txBody>
      </p:sp>
      <p:sp>
        <p:nvSpPr>
          <p:cNvPr id="13" name="矢印: 下 12">
            <a:extLst>
              <a:ext uri="{FF2B5EF4-FFF2-40B4-BE49-F238E27FC236}">
                <a16:creationId xmlns:a16="http://schemas.microsoft.com/office/drawing/2014/main" id="{00D378EC-A76D-D88D-F202-A9E4B76003B3}"/>
              </a:ext>
            </a:extLst>
          </p:cNvPr>
          <p:cNvSpPr/>
          <p:nvPr/>
        </p:nvSpPr>
        <p:spPr>
          <a:xfrm>
            <a:off x="3400112" y="4859591"/>
            <a:ext cx="293614" cy="4680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p>
        </p:txBody>
      </p:sp>
      <p:sp>
        <p:nvSpPr>
          <p:cNvPr id="17" name="楕円 16">
            <a:extLst>
              <a:ext uri="{FF2B5EF4-FFF2-40B4-BE49-F238E27FC236}">
                <a16:creationId xmlns:a16="http://schemas.microsoft.com/office/drawing/2014/main" id="{8681A698-040B-38BF-AB7E-65388E7A4B05}"/>
              </a:ext>
            </a:extLst>
          </p:cNvPr>
          <p:cNvSpPr/>
          <p:nvPr/>
        </p:nvSpPr>
        <p:spPr>
          <a:xfrm>
            <a:off x="1968139" y="5383501"/>
            <a:ext cx="3161211" cy="57163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2000" dirty="0">
                <a:latin typeface="Meiryo UI" panose="020B0604030504040204" pitchFamily="50" charset="-128"/>
                <a:ea typeface="Meiryo UI" panose="020B0604030504040204" pitchFamily="50" charset="-128"/>
              </a:rPr>
              <a:t>申請</a:t>
            </a:r>
            <a:endParaRPr kumimoji="1" lang="en-US" altLang="ja-JP" sz="2000"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17E09594-F522-B144-F1CB-DCCB1AED2080}"/>
              </a:ext>
            </a:extLst>
          </p:cNvPr>
          <p:cNvSpPr txBox="1"/>
          <p:nvPr/>
        </p:nvSpPr>
        <p:spPr>
          <a:xfrm>
            <a:off x="1006191" y="1488568"/>
            <a:ext cx="5256000"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2000" dirty="0">
                <a:latin typeface="Meiryo UI" panose="020B0604030504040204" pitchFamily="50" charset="-128"/>
                <a:ea typeface="Meiryo UI" panose="020B0604030504040204" pitchFamily="50" charset="-128"/>
              </a:rPr>
              <a:t>⓪行政のサポートを受けたいと思う</a:t>
            </a:r>
            <a:endParaRPr kumimoji="1" lang="ja-JP" altLang="en-US" sz="2000" dirty="0">
              <a:latin typeface="Meiryo UI" panose="020B0604030504040204" pitchFamily="50" charset="-128"/>
              <a:ea typeface="Meiryo UI" panose="020B0604030504040204" pitchFamily="50" charset="-128"/>
            </a:endParaRPr>
          </a:p>
        </p:txBody>
      </p:sp>
      <p:sp>
        <p:nvSpPr>
          <p:cNvPr id="8" name="矢印: 下 7">
            <a:extLst>
              <a:ext uri="{FF2B5EF4-FFF2-40B4-BE49-F238E27FC236}">
                <a16:creationId xmlns:a16="http://schemas.microsoft.com/office/drawing/2014/main" id="{C44623BB-E81A-89C9-59C8-25877F166265}"/>
              </a:ext>
            </a:extLst>
          </p:cNvPr>
          <p:cNvSpPr/>
          <p:nvPr/>
        </p:nvSpPr>
        <p:spPr>
          <a:xfrm>
            <a:off x="3413397" y="1907594"/>
            <a:ext cx="288000" cy="468000"/>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949627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2ECBD-AD5B-3583-F137-637983F29FAA}"/>
              </a:ext>
            </a:extLst>
          </p:cNvPr>
          <p:cNvSpPr>
            <a:spLocks noGrp="1"/>
          </p:cNvSpPr>
          <p:nvPr>
            <p:ph type="title"/>
          </p:nvPr>
        </p:nvSpPr>
        <p:spPr/>
        <p:txBody>
          <a:bodyPr>
            <a:normAutofit fontScale="90000"/>
          </a:bodyPr>
          <a:lstStyle/>
          <a:p>
            <a:r>
              <a:rPr kumimoji="1" lang="ja-JP" altLang="en-US" dirty="0"/>
              <a:t>行政のサポートを受けたいと思う</a:t>
            </a:r>
          </a:p>
        </p:txBody>
      </p:sp>
      <p:sp>
        <p:nvSpPr>
          <p:cNvPr id="4" name="スライド番号プレースホルダー 3">
            <a:extLst>
              <a:ext uri="{FF2B5EF4-FFF2-40B4-BE49-F238E27FC236}">
                <a16:creationId xmlns:a16="http://schemas.microsoft.com/office/drawing/2014/main" id="{F4C1F16D-5868-9A9D-0751-0AAA4D618930}"/>
              </a:ext>
            </a:extLst>
          </p:cNvPr>
          <p:cNvSpPr>
            <a:spLocks noGrp="1"/>
          </p:cNvSpPr>
          <p:nvPr>
            <p:ph type="sldNum" sz="quarter" idx="12"/>
          </p:nvPr>
        </p:nvSpPr>
        <p:spPr/>
        <p:txBody>
          <a:bodyPr/>
          <a:lstStyle/>
          <a:p>
            <a:fld id="{9341BFC0-E627-41D3-8CC5-4DA816E34294}" type="slidenum">
              <a:rPr lang="ja-JP" altLang="en-US" smtClean="0"/>
              <a:pPr/>
              <a:t>15</a:t>
            </a:fld>
            <a:endParaRPr lang="ja-JP" altLang="en-US" dirty="0"/>
          </a:p>
        </p:txBody>
      </p:sp>
      <p:sp>
        <p:nvSpPr>
          <p:cNvPr id="6" name="コンテンツ プレースホルダー 5">
            <a:extLst>
              <a:ext uri="{FF2B5EF4-FFF2-40B4-BE49-F238E27FC236}">
                <a16:creationId xmlns:a16="http://schemas.microsoft.com/office/drawing/2014/main" id="{77E44E4F-9973-BF43-99D4-A00E8A04132B}"/>
              </a:ext>
            </a:extLst>
          </p:cNvPr>
          <p:cNvSpPr>
            <a:spLocks noGrp="1"/>
          </p:cNvSpPr>
          <p:nvPr>
            <p:ph idx="1"/>
          </p:nvPr>
        </p:nvSpPr>
        <p:spPr>
          <a:xfrm>
            <a:off x="628650" y="861134"/>
            <a:ext cx="7886700" cy="5642535"/>
          </a:xfrm>
        </p:spPr>
        <p:txBody>
          <a:bodyPr>
            <a:normAutofit/>
          </a:bodyPr>
          <a:lstStyle/>
          <a:p>
            <a:pPr marL="0" indent="0">
              <a:lnSpc>
                <a:spcPct val="110000"/>
              </a:lnSpc>
              <a:buNone/>
            </a:pPr>
            <a:endParaRPr lang="en-US" altLang="ja-JP" sz="900" dirty="0">
              <a:solidFill>
                <a:schemeClr val="accent2">
                  <a:lumMod val="75000"/>
                </a:schemeClr>
              </a:solidFill>
            </a:endParaRPr>
          </a:p>
          <a:p>
            <a:pPr>
              <a:lnSpc>
                <a:spcPct val="110000"/>
              </a:lnSpc>
              <a:buClr>
                <a:schemeClr val="accent4"/>
              </a:buClr>
              <a:buFont typeface="Wingdings" panose="05000000000000000000" pitchFamily="2" charset="2"/>
              <a:buChar char="n"/>
            </a:pPr>
            <a:r>
              <a:rPr lang="ja-JP" altLang="en-US" sz="2000" b="1" dirty="0"/>
              <a:t>保護者のメンタルヘルスの課題・被虐歴</a:t>
            </a:r>
            <a:endParaRPr lang="en-US" altLang="ja-JP" sz="2000" b="1" dirty="0"/>
          </a:p>
          <a:p>
            <a:pPr>
              <a:lnSpc>
                <a:spcPct val="110000"/>
              </a:lnSpc>
            </a:pPr>
            <a:r>
              <a:rPr lang="ja-JP" altLang="ja-JP" sz="1800" dirty="0">
                <a:effectLst/>
                <a:ea typeface="Meiryo UI" panose="020B0604030504040204" pitchFamily="50" charset="-128"/>
                <a:cs typeface="Times New Roman" panose="02020603050405020304" pitchFamily="18" charset="0"/>
              </a:rPr>
              <a:t>保護者のメンタルヘルスの課題や被虐待歴等により、行政の関わりや他者との関わりへの拒否傾向を示す場合</a:t>
            </a:r>
            <a:r>
              <a:rPr lang="ja-JP" altLang="en-US" sz="1800" dirty="0">
                <a:cs typeface="Times New Roman" panose="02020603050405020304" pitchFamily="18" charset="0"/>
              </a:rPr>
              <a:t>がある（国内取組事例ヒアリング）</a:t>
            </a:r>
            <a:endParaRPr lang="en-US" altLang="ja-JP" sz="1800" dirty="0">
              <a:effectLst/>
              <a:ea typeface="Meiryo UI" panose="020B0604030504040204" pitchFamily="50" charset="-128"/>
              <a:cs typeface="Times New Roman" panose="02020603050405020304" pitchFamily="18" charset="0"/>
            </a:endParaRPr>
          </a:p>
          <a:p>
            <a:pPr>
              <a:lnSpc>
                <a:spcPct val="110000"/>
              </a:lnSpc>
            </a:pPr>
            <a:endParaRPr kumimoji="1" lang="ja-JP" altLang="en-US" sz="900" b="1" dirty="0">
              <a:latin typeface="Meiryo UI" panose="020B0604030504040204" pitchFamily="50" charset="-128"/>
              <a:ea typeface="Meiryo UI" panose="020B0604030504040204" pitchFamily="50" charset="-128"/>
            </a:endParaRPr>
          </a:p>
          <a:p>
            <a:pPr>
              <a:lnSpc>
                <a:spcPct val="110000"/>
              </a:lnSpc>
              <a:buClr>
                <a:schemeClr val="accent4"/>
              </a:buClr>
              <a:buFont typeface="Wingdings" panose="05000000000000000000" pitchFamily="2" charset="2"/>
              <a:buChar char="n"/>
            </a:pPr>
            <a:r>
              <a:rPr lang="ja-JP" altLang="en-US" sz="2000" b="1" dirty="0"/>
              <a:t>こどもに発達の課題</a:t>
            </a:r>
            <a:endParaRPr lang="en-US" altLang="ja-JP" sz="2000" b="1" dirty="0"/>
          </a:p>
          <a:p>
            <a:pPr>
              <a:lnSpc>
                <a:spcPct val="110000"/>
              </a:lnSpc>
            </a:pPr>
            <a:r>
              <a:rPr kumimoji="1" lang="ja-JP" altLang="en-US" sz="1800" dirty="0">
                <a:latin typeface="Meiryo UI" panose="020B0604030504040204" pitchFamily="50" charset="-128"/>
                <a:ea typeface="Meiryo UI" panose="020B0604030504040204" pitchFamily="50" charset="-128"/>
              </a:rPr>
              <a:t>保護者がこどもの障害を受け止めきれず、すぐに適切な支援を受けることができないことがある（国内取組事例ヒアリング）</a:t>
            </a:r>
            <a:endParaRPr kumimoji="1" lang="en-US" altLang="ja-JP" sz="1800" dirty="0">
              <a:latin typeface="Meiryo UI" panose="020B0604030504040204" pitchFamily="50" charset="-128"/>
              <a:ea typeface="Meiryo UI" panose="020B0604030504040204" pitchFamily="50" charset="-128"/>
            </a:endParaRPr>
          </a:p>
          <a:p>
            <a:pPr marL="0" indent="0">
              <a:lnSpc>
                <a:spcPct val="110000"/>
              </a:lnSpc>
              <a:buNone/>
            </a:pPr>
            <a:endParaRPr kumimoji="1" lang="ja-JP" altLang="en-US" sz="900" b="1" dirty="0">
              <a:latin typeface="Meiryo UI" panose="020B0604030504040204" pitchFamily="50" charset="-128"/>
              <a:ea typeface="Meiryo UI" panose="020B0604030504040204" pitchFamily="50" charset="-128"/>
            </a:endParaRPr>
          </a:p>
          <a:p>
            <a:pPr marL="0" indent="0">
              <a:lnSpc>
                <a:spcPct val="110000"/>
              </a:lnSpc>
              <a:buNone/>
            </a:pPr>
            <a:endParaRPr kumimoji="1" lang="ja-JP" altLang="en-US" sz="1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32815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6213DFE-D71F-4ADA-094F-9D64CA185310}"/>
              </a:ext>
            </a:extLst>
          </p:cNvPr>
          <p:cNvSpPr>
            <a:spLocks noGrp="1"/>
          </p:cNvSpPr>
          <p:nvPr>
            <p:ph type="title"/>
          </p:nvPr>
        </p:nvSpPr>
        <p:spPr>
          <a:solidFill>
            <a:schemeClr val="accent2">
              <a:lumMod val="20000"/>
              <a:lumOff val="80000"/>
            </a:schemeClr>
          </a:solidFill>
        </p:spPr>
        <p:txBody>
          <a:bodyPr>
            <a:normAutofit/>
          </a:bodyPr>
          <a:lstStyle/>
          <a:p>
            <a:r>
              <a:rPr lang="ja-JP" altLang="en-US" sz="3200" dirty="0">
                <a:latin typeface="Meiryo UI" panose="020B0604030504040204" pitchFamily="50" charset="-128"/>
                <a:ea typeface="Meiryo UI" panose="020B0604030504040204" pitchFamily="50" charset="-128"/>
              </a:rPr>
              <a:t>今後の取組の方向性</a:t>
            </a:r>
          </a:p>
        </p:txBody>
      </p:sp>
      <p:sp>
        <p:nvSpPr>
          <p:cNvPr id="6" name="テキスト プレースホルダー 5">
            <a:extLst>
              <a:ext uri="{FF2B5EF4-FFF2-40B4-BE49-F238E27FC236}">
                <a16:creationId xmlns:a16="http://schemas.microsoft.com/office/drawing/2014/main" id="{747F57EE-1DAE-DFAB-9990-28CE4BBC7ED0}"/>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684B8417-FEDF-914F-EB41-7E35E7D7D66E}"/>
              </a:ext>
            </a:extLst>
          </p:cNvPr>
          <p:cNvSpPr>
            <a:spLocks noGrp="1"/>
          </p:cNvSpPr>
          <p:nvPr>
            <p:ph type="sldNum" sz="quarter" idx="12"/>
          </p:nvPr>
        </p:nvSpPr>
        <p:spPr/>
        <p:txBody>
          <a:bodyPr/>
          <a:lstStyle/>
          <a:p>
            <a:fld id="{9341BFC0-E627-41D3-8CC5-4DA816E34294}" type="slidenum">
              <a:rPr lang="ja-JP" altLang="en-US" smtClean="0"/>
              <a:pPr/>
              <a:t>16</a:t>
            </a:fld>
            <a:endParaRPr lang="ja-JP" altLang="en-US" dirty="0"/>
          </a:p>
        </p:txBody>
      </p:sp>
      <p:pic>
        <p:nvPicPr>
          <p:cNvPr id="2" name="図 1" descr="テキスト&#10;&#10;中程度の精度で自動的に生成された説明">
            <a:extLst>
              <a:ext uri="{FF2B5EF4-FFF2-40B4-BE49-F238E27FC236}">
                <a16:creationId xmlns:a16="http://schemas.microsoft.com/office/drawing/2014/main" id="{AEF9D8AE-1B23-070A-F261-345FD66ED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8280" y="5000818"/>
            <a:ext cx="2234795" cy="772387"/>
          </a:xfrm>
          <a:prstGeom prst="rect">
            <a:avLst/>
          </a:prstGeom>
        </p:spPr>
      </p:pic>
    </p:spTree>
    <p:extLst>
      <p:ext uri="{BB962C8B-B14F-4D97-AF65-F5344CB8AC3E}">
        <p14:creationId xmlns:p14="http://schemas.microsoft.com/office/powerpoint/2010/main" val="3087864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2ECBD-AD5B-3583-F137-637983F29FAA}"/>
              </a:ext>
            </a:extLst>
          </p:cNvPr>
          <p:cNvSpPr>
            <a:spLocks noGrp="1"/>
          </p:cNvSpPr>
          <p:nvPr>
            <p:ph type="title"/>
          </p:nvPr>
        </p:nvSpPr>
        <p:spPr/>
        <p:txBody>
          <a:bodyPr>
            <a:normAutofit fontScale="90000"/>
          </a:bodyPr>
          <a:lstStyle/>
          <a:p>
            <a:r>
              <a:rPr kumimoji="1" lang="ja-JP" altLang="en-US" dirty="0"/>
              <a:t>今後の取組の方向性（共通する課題への対応）</a:t>
            </a:r>
          </a:p>
        </p:txBody>
      </p:sp>
      <p:sp>
        <p:nvSpPr>
          <p:cNvPr id="4" name="スライド番号プレースホルダー 3">
            <a:extLst>
              <a:ext uri="{FF2B5EF4-FFF2-40B4-BE49-F238E27FC236}">
                <a16:creationId xmlns:a16="http://schemas.microsoft.com/office/drawing/2014/main" id="{F4C1F16D-5868-9A9D-0751-0AAA4D618930}"/>
              </a:ext>
            </a:extLst>
          </p:cNvPr>
          <p:cNvSpPr>
            <a:spLocks noGrp="1"/>
          </p:cNvSpPr>
          <p:nvPr>
            <p:ph type="sldNum" sz="quarter" idx="12"/>
          </p:nvPr>
        </p:nvSpPr>
        <p:spPr/>
        <p:txBody>
          <a:bodyPr/>
          <a:lstStyle/>
          <a:p>
            <a:fld id="{9341BFC0-E627-41D3-8CC5-4DA816E34294}" type="slidenum">
              <a:rPr lang="ja-JP" altLang="en-US" smtClean="0"/>
              <a:pPr/>
              <a:t>17</a:t>
            </a:fld>
            <a:endParaRPr lang="ja-JP" altLang="en-US" dirty="0"/>
          </a:p>
        </p:txBody>
      </p:sp>
      <p:grpSp>
        <p:nvGrpSpPr>
          <p:cNvPr id="20" name="グループ化 19">
            <a:extLst>
              <a:ext uri="{FF2B5EF4-FFF2-40B4-BE49-F238E27FC236}">
                <a16:creationId xmlns:a16="http://schemas.microsoft.com/office/drawing/2014/main" id="{0BEBA945-2900-5244-43EC-A800BF6D4A3D}"/>
              </a:ext>
            </a:extLst>
          </p:cNvPr>
          <p:cNvGrpSpPr/>
          <p:nvPr/>
        </p:nvGrpSpPr>
        <p:grpSpPr>
          <a:xfrm>
            <a:off x="697341" y="1842851"/>
            <a:ext cx="7736729" cy="4008594"/>
            <a:chOff x="697341" y="1680291"/>
            <a:chExt cx="7736729" cy="4008594"/>
          </a:xfrm>
        </p:grpSpPr>
        <p:sp>
          <p:nvSpPr>
            <p:cNvPr id="9" name="四角形: 角を丸くする 8">
              <a:extLst>
                <a:ext uri="{FF2B5EF4-FFF2-40B4-BE49-F238E27FC236}">
                  <a16:creationId xmlns:a16="http://schemas.microsoft.com/office/drawing/2014/main" id="{7CA10724-00DA-0FCD-1408-7C38EE824A12}"/>
                </a:ext>
              </a:extLst>
            </p:cNvPr>
            <p:cNvSpPr/>
            <p:nvPr/>
          </p:nvSpPr>
          <p:spPr>
            <a:xfrm>
              <a:off x="697341" y="1680291"/>
              <a:ext cx="2038525" cy="925270"/>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r>
                <a:rPr kumimoji="1" lang="ja-JP" altLang="en-US" sz="1400" b="1" dirty="0">
                  <a:latin typeface="Meiryo UI" panose="020B0604030504040204" pitchFamily="50" charset="-128"/>
                  <a:ea typeface="Meiryo UI" panose="020B0604030504040204" pitchFamily="50" charset="-128"/>
                </a:rPr>
                <a:t>孤立や不適切養育の予防</a:t>
              </a:r>
            </a:p>
          </p:txBody>
        </p:sp>
        <p:sp>
          <p:nvSpPr>
            <p:cNvPr id="10" name="四角形: 角を丸くする 9">
              <a:extLst>
                <a:ext uri="{FF2B5EF4-FFF2-40B4-BE49-F238E27FC236}">
                  <a16:creationId xmlns:a16="http://schemas.microsoft.com/office/drawing/2014/main" id="{CF974D18-A130-419E-C597-EEFE60FB9FA5}"/>
                </a:ext>
              </a:extLst>
            </p:cNvPr>
            <p:cNvSpPr/>
            <p:nvPr/>
          </p:nvSpPr>
          <p:spPr>
            <a:xfrm>
              <a:off x="3248433" y="1680291"/>
              <a:ext cx="2038525" cy="9252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r>
                <a:rPr kumimoji="1" lang="ja-JP" altLang="en-US" sz="1400" b="1" dirty="0">
                  <a:latin typeface="Meiryo UI" panose="020B0604030504040204" pitchFamily="50" charset="-128"/>
                  <a:ea typeface="Meiryo UI" panose="020B0604030504040204" pitchFamily="50" charset="-128"/>
                </a:rPr>
                <a:t>支援の対象とすべきこどもの把握</a:t>
              </a:r>
            </a:p>
          </p:txBody>
        </p:sp>
        <p:sp>
          <p:nvSpPr>
            <p:cNvPr id="11" name="四角形: 角を丸くする 10">
              <a:extLst>
                <a:ext uri="{FF2B5EF4-FFF2-40B4-BE49-F238E27FC236}">
                  <a16:creationId xmlns:a16="http://schemas.microsoft.com/office/drawing/2014/main" id="{B306FB1D-BF25-2CBC-204E-571C7AC5D569}"/>
                </a:ext>
              </a:extLst>
            </p:cNvPr>
            <p:cNvSpPr/>
            <p:nvPr/>
          </p:nvSpPr>
          <p:spPr>
            <a:xfrm>
              <a:off x="5870645" y="1680291"/>
              <a:ext cx="2354510" cy="925270"/>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r>
                <a:rPr lang="ja-JP" altLang="ja-JP" sz="1400" b="1" dirty="0">
                  <a:effectLst/>
                  <a:latin typeface="Meiryo UI" panose="020B0604030504040204" pitchFamily="50" charset="-128"/>
                  <a:ea typeface="Meiryo UI" panose="020B0604030504040204" pitchFamily="50" charset="-128"/>
                  <a:cs typeface="Times New Roman" panose="02020603050405020304" pitchFamily="18" charset="0"/>
                </a:rPr>
                <a:t>支援が必要なこどもや家庭との関係性の構築、支援の実施、再度の孤立の防止</a:t>
              </a:r>
              <a:endParaRPr kumimoji="1" lang="ja-JP" altLang="en-US" sz="1400" b="1" dirty="0">
                <a:latin typeface="Meiryo UI" panose="020B0604030504040204" pitchFamily="50" charset="-128"/>
                <a:ea typeface="Meiryo UI" panose="020B0604030504040204" pitchFamily="50" charset="-128"/>
              </a:endParaRPr>
            </a:p>
          </p:txBody>
        </p:sp>
        <p:sp>
          <p:nvSpPr>
            <p:cNvPr id="12" name="矢印: 右 11">
              <a:extLst>
                <a:ext uri="{FF2B5EF4-FFF2-40B4-BE49-F238E27FC236}">
                  <a16:creationId xmlns:a16="http://schemas.microsoft.com/office/drawing/2014/main" id="{83948746-6E76-29A4-9788-2C8263EA39BE}"/>
                </a:ext>
              </a:extLst>
            </p:cNvPr>
            <p:cNvSpPr/>
            <p:nvPr/>
          </p:nvSpPr>
          <p:spPr>
            <a:xfrm>
              <a:off x="2815794" y="2043002"/>
              <a:ext cx="389657" cy="471181"/>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3" name="矢印: 右 12">
              <a:extLst>
                <a:ext uri="{FF2B5EF4-FFF2-40B4-BE49-F238E27FC236}">
                  <a16:creationId xmlns:a16="http://schemas.microsoft.com/office/drawing/2014/main" id="{E2A03F89-3189-B821-C854-FC84C34C54BA}"/>
                </a:ext>
              </a:extLst>
            </p:cNvPr>
            <p:cNvSpPr/>
            <p:nvPr/>
          </p:nvSpPr>
          <p:spPr>
            <a:xfrm>
              <a:off x="5371480" y="2033145"/>
              <a:ext cx="389657" cy="471181"/>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3E5FADB8-CB30-C2E3-F80A-6DD091D6768E}"/>
                </a:ext>
              </a:extLst>
            </p:cNvPr>
            <p:cNvSpPr/>
            <p:nvPr/>
          </p:nvSpPr>
          <p:spPr>
            <a:xfrm>
              <a:off x="997571" y="2469070"/>
              <a:ext cx="2074523" cy="3219815"/>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buClr>
                  <a:schemeClr val="accent6"/>
                </a:buClr>
              </a:pPr>
              <a:r>
                <a:rPr lang="ja-JP" altLang="en-US" sz="1400" dirty="0">
                  <a:latin typeface="Meiryo UI" panose="020B0604030504040204" pitchFamily="50" charset="-128"/>
                  <a:ea typeface="Meiryo UI" panose="020B0604030504040204" pitchFamily="50" charset="-128"/>
                </a:rPr>
                <a:t>子育て環境の変化等により、全ての家庭に孤立や不適切養育に陥るリスクがあることを考慮。</a:t>
              </a:r>
              <a:endParaRPr lang="en-US" altLang="ja-JP" sz="1400" dirty="0">
                <a:latin typeface="Meiryo UI" panose="020B0604030504040204" pitchFamily="50" charset="-128"/>
                <a:ea typeface="Meiryo UI" panose="020B0604030504040204" pitchFamily="50" charset="-128"/>
              </a:endParaRPr>
            </a:p>
            <a:p>
              <a:pPr>
                <a:buClr>
                  <a:schemeClr val="accent6"/>
                </a:buClr>
              </a:pPr>
              <a:endParaRPr lang="en-US" altLang="ja-JP" sz="1400" dirty="0">
                <a:latin typeface="Meiryo UI" panose="020B0604030504040204" pitchFamily="50" charset="-128"/>
                <a:ea typeface="Meiryo UI" panose="020B0604030504040204" pitchFamily="50" charset="-128"/>
              </a:endParaRPr>
            </a:p>
            <a:p>
              <a:pPr marL="171450" indent="-171450">
                <a:buClr>
                  <a:schemeClr val="accent6"/>
                </a:buClr>
                <a:buFont typeface="Wingdings" panose="05000000000000000000" pitchFamily="2" charset="2"/>
                <a:buChar char="n"/>
              </a:pPr>
              <a:r>
                <a:rPr lang="ja-JP" altLang="en-US" sz="1400" u="sng" dirty="0">
                  <a:solidFill>
                    <a:schemeClr val="tx1"/>
                  </a:solidFill>
                  <a:latin typeface="Meiryo UI" panose="020B0604030504040204" pitchFamily="50" charset="-128"/>
                  <a:ea typeface="Meiryo UI" panose="020B0604030504040204" pitchFamily="50" charset="-128"/>
                </a:rPr>
                <a:t>経済的支援とセットの伴走型相談支援等による、早期からの関係性構築</a:t>
              </a:r>
              <a:endParaRPr lang="en-US" altLang="ja-JP" sz="1400" u="sng" dirty="0">
                <a:solidFill>
                  <a:schemeClr val="tx1"/>
                </a:solidFill>
                <a:latin typeface="Meiryo UI" panose="020B0604030504040204" pitchFamily="50" charset="-128"/>
                <a:ea typeface="Meiryo UI" panose="020B0604030504040204" pitchFamily="50" charset="-128"/>
              </a:endParaRPr>
            </a:p>
            <a:p>
              <a:pPr marL="171450" indent="-171450">
                <a:buClr>
                  <a:schemeClr val="accent6"/>
                </a:buClr>
                <a:buFont typeface="Wingdings" panose="05000000000000000000" pitchFamily="2" charset="2"/>
                <a:buChar char="n"/>
              </a:pPr>
              <a:r>
                <a:rPr lang="ja-JP" altLang="en-US" sz="1400" dirty="0">
                  <a:solidFill>
                    <a:schemeClr val="tx1"/>
                  </a:solidFill>
                  <a:latin typeface="Meiryo UI" panose="020B0604030504040204" pitchFamily="50" charset="-128"/>
                  <a:ea typeface="Meiryo UI" panose="020B0604030504040204" pitchFamily="50" charset="-128"/>
                </a:rPr>
                <a:t>孤立しやすい転入家庭へのフォロー</a:t>
              </a:r>
              <a:endParaRPr lang="en-US" altLang="ja-JP" sz="1400" dirty="0">
                <a:solidFill>
                  <a:schemeClr val="tx1"/>
                </a:solidFill>
                <a:latin typeface="Meiryo UI" panose="020B0604030504040204" pitchFamily="50" charset="-128"/>
                <a:ea typeface="Meiryo UI" panose="020B0604030504040204" pitchFamily="50" charset="-128"/>
              </a:endParaRPr>
            </a:p>
            <a:p>
              <a:pPr marL="171450" indent="-171450">
                <a:buClr>
                  <a:schemeClr val="accent6"/>
                </a:buClr>
                <a:buFont typeface="Wingdings" panose="05000000000000000000" pitchFamily="2" charset="2"/>
                <a:buChar char="n"/>
              </a:pPr>
              <a:r>
                <a:rPr lang="ja-JP" altLang="en-US" sz="1400" dirty="0">
                  <a:solidFill>
                    <a:schemeClr val="tx1"/>
                  </a:solidFill>
                  <a:latin typeface="Meiryo UI" panose="020B0604030504040204" pitchFamily="50" charset="-128"/>
                  <a:ea typeface="Meiryo UI" panose="020B0604030504040204" pitchFamily="50" charset="-128"/>
                </a:rPr>
                <a:t>地域の居場所や子育てサービスの充実</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
          <p:nvSpPr>
            <p:cNvPr id="16" name="四角形: 角を丸くする 15">
              <a:extLst>
                <a:ext uri="{FF2B5EF4-FFF2-40B4-BE49-F238E27FC236}">
                  <a16:creationId xmlns:a16="http://schemas.microsoft.com/office/drawing/2014/main" id="{28990602-D814-09CF-8DC9-B8DA98D932BA}"/>
                </a:ext>
              </a:extLst>
            </p:cNvPr>
            <p:cNvSpPr/>
            <p:nvPr/>
          </p:nvSpPr>
          <p:spPr>
            <a:xfrm>
              <a:off x="6079670" y="2463687"/>
              <a:ext cx="2354400" cy="3219814"/>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buClr>
                  <a:schemeClr val="accent2"/>
                </a:buClr>
              </a:pPr>
              <a:r>
                <a:rPr lang="ja-JP" altLang="en-US" sz="1400" dirty="0">
                  <a:latin typeface="Meiryo UI" panose="020B0604030504040204" pitchFamily="50" charset="-128"/>
                  <a:ea typeface="Meiryo UI" panose="020B0604030504040204" pitchFamily="50" charset="-128"/>
                </a:rPr>
                <a:t>行政への抵抗感により支援につながらないケースや、ひろばや保育所などの拠点型サービスへ出向くことが難しいケースへの対応。</a:t>
              </a:r>
              <a:endParaRPr lang="en-US" altLang="ja-JP" sz="1400" dirty="0">
                <a:latin typeface="Meiryo UI" panose="020B0604030504040204" pitchFamily="50" charset="-128"/>
                <a:ea typeface="Meiryo UI" panose="020B0604030504040204" pitchFamily="50" charset="-128"/>
              </a:endParaRPr>
            </a:p>
            <a:p>
              <a:pPr>
                <a:buClr>
                  <a:schemeClr val="accent2"/>
                </a:buClr>
              </a:pPr>
              <a:endParaRPr lang="en-US" altLang="ja-JP" sz="1400" dirty="0">
                <a:latin typeface="Meiryo UI" panose="020B0604030504040204" pitchFamily="50" charset="-128"/>
                <a:ea typeface="Meiryo UI" panose="020B0604030504040204" pitchFamily="50" charset="-128"/>
              </a:endParaRPr>
            </a:p>
            <a:p>
              <a:pPr marL="171450" indent="-171450">
                <a:buClr>
                  <a:schemeClr val="accent2"/>
                </a:buClr>
                <a:buFont typeface="Wingdings" panose="05000000000000000000" pitchFamily="2" charset="2"/>
                <a:buChar char="n"/>
              </a:pPr>
              <a:r>
                <a:rPr lang="ja-JP" altLang="en-US" sz="1400" dirty="0">
                  <a:solidFill>
                    <a:schemeClr val="tx1"/>
                  </a:solidFill>
                  <a:latin typeface="Meiryo UI" panose="020B0604030504040204" pitchFamily="50" charset="-128"/>
                  <a:ea typeface="Meiryo UI" panose="020B0604030504040204" pitchFamily="50" charset="-128"/>
                </a:rPr>
                <a:t>支援につながりにくい家庭等に対する、</a:t>
              </a:r>
              <a:r>
                <a:rPr lang="ja-JP" altLang="en-US" sz="1400" u="sng" dirty="0">
                  <a:solidFill>
                    <a:schemeClr val="tx1"/>
                  </a:solidFill>
                  <a:latin typeface="Meiryo UI" panose="020B0604030504040204" pitchFamily="50" charset="-128"/>
                  <a:ea typeface="Meiryo UI" panose="020B0604030504040204" pitchFamily="50" charset="-128"/>
                </a:rPr>
                <a:t>アウトリーチ型子育てサービスや申請手続きの伴走支援</a:t>
              </a:r>
              <a:endParaRPr lang="en-US" altLang="ja-JP" sz="1400" u="sng" dirty="0">
                <a:solidFill>
                  <a:schemeClr val="tx1"/>
                </a:solidFill>
                <a:latin typeface="Meiryo UI" panose="020B0604030504040204" pitchFamily="50" charset="-128"/>
                <a:ea typeface="Meiryo UI" panose="020B0604030504040204" pitchFamily="50" charset="-128"/>
              </a:endParaRPr>
            </a:p>
            <a:p>
              <a:pPr marL="171450" indent="-171450">
                <a:buClr>
                  <a:schemeClr val="accent2"/>
                </a:buClr>
                <a:buFont typeface="Wingdings" panose="05000000000000000000" pitchFamily="2" charset="2"/>
                <a:buChar char="n"/>
              </a:pPr>
              <a:r>
                <a:rPr lang="ja-JP" altLang="en-US" sz="1400" dirty="0">
                  <a:solidFill>
                    <a:schemeClr val="tx1"/>
                  </a:solidFill>
                  <a:latin typeface="Meiryo UI" panose="020B0604030504040204" pitchFamily="50" charset="-128"/>
                  <a:ea typeface="Meiryo UI" panose="020B0604030504040204" pitchFamily="50" charset="-128"/>
                </a:rPr>
                <a:t>複合的な課題に対応できる人材の育成　　　　　</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5" name="四角形: 角を丸くする 14">
              <a:extLst>
                <a:ext uri="{FF2B5EF4-FFF2-40B4-BE49-F238E27FC236}">
                  <a16:creationId xmlns:a16="http://schemas.microsoft.com/office/drawing/2014/main" id="{70A374C4-B62A-1FBB-DD2E-60A502E8D937}"/>
                </a:ext>
              </a:extLst>
            </p:cNvPr>
            <p:cNvSpPr/>
            <p:nvPr/>
          </p:nvSpPr>
          <p:spPr>
            <a:xfrm>
              <a:off x="3483225" y="2469069"/>
              <a:ext cx="2073600" cy="3219814"/>
            </a:xfrm>
            <a:prstGeom prst="roundRect">
              <a:avLst/>
            </a:prstGeom>
          </p:spPr>
          <p:style>
            <a:lnRef idx="2">
              <a:schemeClr val="accent4"/>
            </a:lnRef>
            <a:fillRef idx="1">
              <a:schemeClr val="lt1"/>
            </a:fillRef>
            <a:effectRef idx="0">
              <a:schemeClr val="accent4"/>
            </a:effectRef>
            <a:fontRef idx="minor">
              <a:schemeClr val="dk1"/>
            </a:fontRef>
          </p:style>
          <p:txBody>
            <a:bodyPr rtlCol="0" anchor="t"/>
            <a:lstStyle/>
            <a:p>
              <a:pPr>
                <a:buClr>
                  <a:schemeClr val="accent4"/>
                </a:buClr>
              </a:pPr>
              <a:r>
                <a:rPr lang="ja-JP" altLang="en-US" sz="1400" dirty="0">
                  <a:latin typeface="Meiryo UI" panose="020B0604030504040204" pitchFamily="50" charset="-128"/>
                  <a:ea typeface="Meiryo UI" panose="020B0604030504040204" pitchFamily="50" charset="-128"/>
                </a:rPr>
                <a:t>支援の対象とすべきこどもについて、必要な支援に早期につなぐことが重要。</a:t>
              </a:r>
              <a:endParaRPr lang="en-US" altLang="ja-JP" sz="1400" dirty="0">
                <a:latin typeface="Meiryo UI" panose="020B0604030504040204" pitchFamily="50" charset="-128"/>
                <a:ea typeface="Meiryo UI" panose="020B0604030504040204" pitchFamily="50" charset="-128"/>
              </a:endParaRPr>
            </a:p>
            <a:p>
              <a:pPr>
                <a:buClr>
                  <a:schemeClr val="accent4"/>
                </a:buClr>
              </a:pPr>
              <a:endParaRPr lang="en-US" altLang="ja-JP" sz="1400" dirty="0">
                <a:latin typeface="Meiryo UI" panose="020B0604030504040204" pitchFamily="50" charset="-128"/>
                <a:ea typeface="Meiryo UI" panose="020B0604030504040204" pitchFamily="50" charset="-128"/>
              </a:endParaRPr>
            </a:p>
            <a:p>
              <a:pPr marL="171450" indent="-171450">
                <a:buClr>
                  <a:schemeClr val="accent4"/>
                </a:buClr>
                <a:buFont typeface="Wingdings" panose="05000000000000000000" pitchFamily="2" charset="2"/>
                <a:buChar char="n"/>
              </a:pPr>
              <a:r>
                <a:rPr lang="ja-JP" altLang="en-US" sz="1400" u="sng" dirty="0">
                  <a:latin typeface="Meiryo UI" panose="020B0604030504040204" pitchFamily="50" charset="-128"/>
                  <a:ea typeface="Meiryo UI" panose="020B0604030504040204" pitchFamily="50" charset="-128"/>
                </a:rPr>
                <a:t>国や自治体による未就園児の数や養育状況の把握</a:t>
              </a:r>
              <a:endParaRPr lang="en-US" altLang="ja-JP" sz="1400" u="sng" dirty="0">
                <a:latin typeface="Meiryo UI" panose="020B0604030504040204" pitchFamily="50" charset="-128"/>
                <a:ea typeface="Meiryo UI" panose="020B0604030504040204" pitchFamily="50" charset="-128"/>
              </a:endParaRPr>
            </a:p>
            <a:p>
              <a:pPr marL="171450" indent="-171450">
                <a:buClr>
                  <a:schemeClr val="accent4"/>
                </a:buClr>
                <a:buFont typeface="Wingdings" panose="05000000000000000000" pitchFamily="2" charset="2"/>
                <a:buChar char="n"/>
              </a:pPr>
              <a:r>
                <a:rPr lang="ja-JP" altLang="en-US" sz="1400" dirty="0">
                  <a:solidFill>
                    <a:schemeClr val="tx1"/>
                  </a:solidFill>
                  <a:latin typeface="Meiryo UI" panose="020B0604030504040204" pitchFamily="50" charset="-128"/>
                  <a:ea typeface="Meiryo UI" panose="020B0604030504040204" pitchFamily="50" charset="-128"/>
                </a:rPr>
                <a:t>経済的支援とセットの伴走型相談支援による対象児の把握</a:t>
              </a:r>
              <a:endParaRPr lang="en-US" altLang="ja-JP" sz="1400" dirty="0">
                <a:solidFill>
                  <a:schemeClr val="tx1"/>
                </a:solidFill>
                <a:latin typeface="Meiryo UI" panose="020B0604030504040204" pitchFamily="50" charset="-128"/>
                <a:ea typeface="Meiryo UI" panose="020B0604030504040204" pitchFamily="50" charset="-128"/>
              </a:endParaRPr>
            </a:p>
            <a:p>
              <a:pPr marL="171450" indent="-171450">
                <a:buClr>
                  <a:schemeClr val="accent4"/>
                </a:buClr>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行政以外の支援機関等との情報共有の促進  </a:t>
              </a:r>
              <a:endParaRPr lang="en-US" altLang="ja-JP" sz="1400" dirty="0">
                <a:latin typeface="Meiryo UI" panose="020B0604030504040204" pitchFamily="50" charset="-128"/>
                <a:ea typeface="Meiryo UI" panose="020B0604030504040204" pitchFamily="50" charset="-128"/>
              </a:endParaRPr>
            </a:p>
            <a:p>
              <a:pPr>
                <a:buClr>
                  <a:schemeClr val="accent4"/>
                </a:buCl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grpSp>
      <p:sp>
        <p:nvSpPr>
          <p:cNvPr id="18" name="テキスト ボックス 17">
            <a:extLst>
              <a:ext uri="{FF2B5EF4-FFF2-40B4-BE49-F238E27FC236}">
                <a16:creationId xmlns:a16="http://schemas.microsoft.com/office/drawing/2014/main" id="{F838D967-74C4-60E5-88C5-E2B850780307}"/>
              </a:ext>
            </a:extLst>
          </p:cNvPr>
          <p:cNvSpPr txBox="1"/>
          <p:nvPr/>
        </p:nvSpPr>
        <p:spPr>
          <a:xfrm>
            <a:off x="709301" y="1341736"/>
            <a:ext cx="2223433" cy="338554"/>
          </a:xfrm>
          <a:prstGeom prst="rect">
            <a:avLst/>
          </a:prstGeom>
          <a:noFill/>
        </p:spPr>
        <p:txBody>
          <a:bodyPr wrap="square" rtlCol="0">
            <a:spAutoFit/>
          </a:bodyPr>
          <a:lstStyle/>
          <a:p>
            <a:r>
              <a:rPr kumimoji="1" lang="ja-JP" altLang="en-US" sz="1600" dirty="0">
                <a:solidFill>
                  <a:schemeClr val="accent2">
                    <a:lumMod val="75000"/>
                  </a:schemeClr>
                </a:solidFill>
                <a:latin typeface="Meiryo UI" panose="020B0604030504040204" pitchFamily="50" charset="-128"/>
                <a:ea typeface="Meiryo UI" panose="020B0604030504040204" pitchFamily="50" charset="-128"/>
              </a:rPr>
              <a:t>ポピュレーションアプローチ</a:t>
            </a:r>
          </a:p>
        </p:txBody>
      </p:sp>
      <p:sp>
        <p:nvSpPr>
          <p:cNvPr id="19" name="テキスト ボックス 18">
            <a:extLst>
              <a:ext uri="{FF2B5EF4-FFF2-40B4-BE49-F238E27FC236}">
                <a16:creationId xmlns:a16="http://schemas.microsoft.com/office/drawing/2014/main" id="{61519E4A-C0C5-2A86-8480-1E77CFC98093}"/>
              </a:ext>
            </a:extLst>
          </p:cNvPr>
          <p:cNvSpPr txBox="1"/>
          <p:nvPr/>
        </p:nvSpPr>
        <p:spPr>
          <a:xfrm>
            <a:off x="3321353" y="1329815"/>
            <a:ext cx="4879567" cy="338554"/>
          </a:xfrm>
          <a:prstGeom prst="rect">
            <a:avLst/>
          </a:prstGeom>
          <a:noFill/>
        </p:spPr>
        <p:txBody>
          <a:bodyPr wrap="square" rtlCol="0">
            <a:spAutoFit/>
          </a:bodyPr>
          <a:lstStyle/>
          <a:p>
            <a:pPr algn="ctr"/>
            <a:r>
              <a:rPr kumimoji="1" lang="ja-JP" altLang="en-US" sz="1600" dirty="0">
                <a:solidFill>
                  <a:schemeClr val="accent2">
                    <a:lumMod val="75000"/>
                  </a:schemeClr>
                </a:solidFill>
                <a:latin typeface="Meiryo UI" panose="020B0604030504040204" pitchFamily="50" charset="-128"/>
                <a:ea typeface="Meiryo UI" panose="020B0604030504040204" pitchFamily="50" charset="-128"/>
              </a:rPr>
              <a:t>ハイリスクアプローチ</a:t>
            </a:r>
          </a:p>
        </p:txBody>
      </p:sp>
      <p:sp>
        <p:nvSpPr>
          <p:cNvPr id="3" name="四角形: 角を丸くする 2">
            <a:extLst>
              <a:ext uri="{FF2B5EF4-FFF2-40B4-BE49-F238E27FC236}">
                <a16:creationId xmlns:a16="http://schemas.microsoft.com/office/drawing/2014/main" id="{E9845109-3DFA-7D31-9B8E-46C086EE925B}"/>
              </a:ext>
            </a:extLst>
          </p:cNvPr>
          <p:cNvSpPr/>
          <p:nvPr/>
        </p:nvSpPr>
        <p:spPr>
          <a:xfrm>
            <a:off x="5967956" y="4047323"/>
            <a:ext cx="2653530" cy="92526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8895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2ECBD-AD5B-3583-F137-637983F29FAA}"/>
              </a:ext>
            </a:extLst>
          </p:cNvPr>
          <p:cNvSpPr>
            <a:spLocks noGrp="1"/>
          </p:cNvSpPr>
          <p:nvPr>
            <p:ph type="title"/>
          </p:nvPr>
        </p:nvSpPr>
        <p:spPr/>
        <p:txBody>
          <a:bodyPr>
            <a:noAutofit/>
          </a:bodyPr>
          <a:lstStyle/>
          <a:p>
            <a:r>
              <a:rPr kumimoji="1" lang="ja-JP" altLang="en-US" sz="2400" dirty="0"/>
              <a:t>「孤立や不適切養育の予防」での申請に関する取組の方向性</a:t>
            </a:r>
          </a:p>
        </p:txBody>
      </p:sp>
      <p:sp>
        <p:nvSpPr>
          <p:cNvPr id="4" name="スライド番号プレースホルダー 3">
            <a:extLst>
              <a:ext uri="{FF2B5EF4-FFF2-40B4-BE49-F238E27FC236}">
                <a16:creationId xmlns:a16="http://schemas.microsoft.com/office/drawing/2014/main" id="{F4C1F16D-5868-9A9D-0751-0AAA4D618930}"/>
              </a:ext>
            </a:extLst>
          </p:cNvPr>
          <p:cNvSpPr>
            <a:spLocks noGrp="1"/>
          </p:cNvSpPr>
          <p:nvPr>
            <p:ph type="sldNum" sz="quarter" idx="12"/>
          </p:nvPr>
        </p:nvSpPr>
        <p:spPr/>
        <p:txBody>
          <a:bodyPr/>
          <a:lstStyle/>
          <a:p>
            <a:fld id="{9341BFC0-E627-41D3-8CC5-4DA816E34294}" type="slidenum">
              <a:rPr lang="ja-JP" altLang="en-US" smtClean="0"/>
              <a:pPr/>
              <a:t>18</a:t>
            </a:fld>
            <a:endParaRPr lang="ja-JP" altLang="en-US" dirty="0"/>
          </a:p>
        </p:txBody>
      </p:sp>
      <p:sp>
        <p:nvSpPr>
          <p:cNvPr id="6" name="コンテンツ プレースホルダー 5">
            <a:extLst>
              <a:ext uri="{FF2B5EF4-FFF2-40B4-BE49-F238E27FC236}">
                <a16:creationId xmlns:a16="http://schemas.microsoft.com/office/drawing/2014/main" id="{77E44E4F-9973-BF43-99D4-A00E8A04132B}"/>
              </a:ext>
            </a:extLst>
          </p:cNvPr>
          <p:cNvSpPr>
            <a:spLocks noGrp="1"/>
          </p:cNvSpPr>
          <p:nvPr>
            <p:ph idx="1"/>
          </p:nvPr>
        </p:nvSpPr>
        <p:spPr>
          <a:xfrm>
            <a:off x="628650" y="1016000"/>
            <a:ext cx="7886700" cy="5487669"/>
          </a:xfrm>
        </p:spPr>
        <p:txBody>
          <a:bodyPr>
            <a:normAutofit/>
          </a:bodyPr>
          <a:lstStyle/>
          <a:p>
            <a:pPr>
              <a:buClr>
                <a:schemeClr val="accent6"/>
              </a:buClr>
              <a:buFont typeface="Wingdings" panose="05000000000000000000" pitchFamily="2" charset="2"/>
              <a:buChar char="l"/>
            </a:pPr>
            <a:r>
              <a:rPr kumimoji="1" lang="ja-JP" altLang="en-US" sz="2000" dirty="0">
                <a:latin typeface="Meiryo UI" panose="020B0604030504040204" pitchFamily="50" charset="-128"/>
                <a:ea typeface="Meiryo UI" panose="020B0604030504040204" pitchFamily="50" charset="-128"/>
              </a:rPr>
              <a:t>支援や窓口自体を知らなかったり、対面での相談に抵抗感があるなどの理由で支援につながらない家庭や、復職等により関わりが希薄化する可能性のある家庭について、今年から開始される経済的支援と組み合わせた伴走型支援事業や、</a:t>
            </a:r>
            <a:r>
              <a:rPr kumimoji="1" lang="en-US" altLang="ja-JP" sz="2000" dirty="0">
                <a:latin typeface="Meiryo UI" panose="020B0604030504040204" pitchFamily="50" charset="-128"/>
                <a:ea typeface="Meiryo UI" panose="020B0604030504040204" pitchFamily="50" charset="-128"/>
              </a:rPr>
              <a:t>ICT </a:t>
            </a:r>
            <a:r>
              <a:rPr kumimoji="1" lang="ja-JP" altLang="en-US" sz="2000" dirty="0">
                <a:latin typeface="Meiryo UI" panose="020B0604030504040204" pitchFamily="50" charset="-128"/>
                <a:ea typeface="Meiryo UI" panose="020B0604030504040204" pitchFamily="50" charset="-128"/>
              </a:rPr>
              <a:t>等を活用した昼夜の時間や場所の制約のない相談チャネルの多様化により、早期かつ継続的な関係性を築くこと</a:t>
            </a:r>
            <a:endParaRPr kumimoji="1" lang="en-US" altLang="ja-JP" sz="2000" dirty="0">
              <a:latin typeface="Meiryo UI" panose="020B0604030504040204" pitchFamily="50" charset="-128"/>
              <a:ea typeface="Meiryo UI" panose="020B0604030504040204" pitchFamily="50" charset="-128"/>
            </a:endParaRPr>
          </a:p>
          <a:p>
            <a:pPr>
              <a:buClr>
                <a:schemeClr val="accent6"/>
              </a:buClr>
              <a:buFont typeface="Wingdings" panose="05000000000000000000" pitchFamily="2" charset="2"/>
              <a:buChar char="l"/>
            </a:pPr>
            <a:endParaRPr kumimoji="1" lang="en-US" altLang="ja-JP" sz="800" dirty="0">
              <a:latin typeface="Meiryo UI" panose="020B0604030504040204" pitchFamily="50" charset="-128"/>
              <a:ea typeface="Meiryo UI" panose="020B0604030504040204" pitchFamily="50" charset="-128"/>
            </a:endParaRPr>
          </a:p>
          <a:p>
            <a:pPr>
              <a:buClr>
                <a:schemeClr val="accent6"/>
              </a:buClr>
              <a:buFont typeface="Wingdings" panose="05000000000000000000" pitchFamily="2" charset="2"/>
              <a:buChar char="l"/>
            </a:pPr>
            <a:r>
              <a:rPr lang="ja-JP" altLang="en-US" sz="2000" dirty="0"/>
              <a:t>特に孤立しやすい他の市町村からの転入家庭について、転入時に、住民課と連携して子育ての窓口・サービスにつなぐなど、配慮すること</a:t>
            </a:r>
            <a:endParaRPr lang="en-US" altLang="ja-JP" sz="2000" dirty="0"/>
          </a:p>
          <a:p>
            <a:pPr>
              <a:buClr>
                <a:schemeClr val="accent6"/>
              </a:buClr>
              <a:buFont typeface="Wingdings" panose="05000000000000000000" pitchFamily="2" charset="2"/>
              <a:buChar char="l"/>
            </a:pPr>
            <a:endParaRPr lang="en-US" altLang="ja-JP" sz="800" dirty="0"/>
          </a:p>
          <a:p>
            <a:pPr>
              <a:buClr>
                <a:schemeClr val="accent6"/>
              </a:buClr>
              <a:buFont typeface="Wingdings" panose="05000000000000000000" pitchFamily="2" charset="2"/>
              <a:buChar char="l"/>
            </a:pPr>
            <a:r>
              <a:rPr lang="ja-JP" altLang="en-US" sz="2000" dirty="0"/>
              <a:t>気軽に立ち寄ったり利用でき、保護者の支援にも資するような、地域の居場所や子育てサービスの充実や、地域活動とのつながりづくり</a:t>
            </a:r>
            <a:endParaRPr lang="en-US" altLang="ja-JP" sz="2000" dirty="0"/>
          </a:p>
          <a:p>
            <a:pPr>
              <a:buClr>
                <a:schemeClr val="accent6"/>
              </a:buClr>
              <a:buFont typeface="Wingdings" panose="05000000000000000000" pitchFamily="2" charset="2"/>
              <a:buChar char="l"/>
            </a:pPr>
            <a:endParaRPr lang="en-US" altLang="ja-JP" sz="800" dirty="0"/>
          </a:p>
          <a:p>
            <a:pPr>
              <a:buClr>
                <a:schemeClr val="accent6"/>
              </a:buClr>
              <a:buFont typeface="Wingdings" panose="05000000000000000000" pitchFamily="2" charset="2"/>
              <a:buChar char="l"/>
            </a:pPr>
            <a:r>
              <a:rPr lang="ja-JP" altLang="en-US" sz="2000" dirty="0"/>
              <a:t>子育て当事者への制度やサービスのわかりやすい周知</a:t>
            </a:r>
            <a:endParaRPr kumimoji="1"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15369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2ECBD-AD5B-3583-F137-637983F29FAA}"/>
              </a:ext>
            </a:extLst>
          </p:cNvPr>
          <p:cNvSpPr>
            <a:spLocks noGrp="1"/>
          </p:cNvSpPr>
          <p:nvPr>
            <p:ph type="title"/>
          </p:nvPr>
        </p:nvSpPr>
        <p:spPr/>
        <p:txBody>
          <a:bodyPr>
            <a:noAutofit/>
          </a:bodyPr>
          <a:lstStyle/>
          <a:p>
            <a:r>
              <a:rPr kumimoji="1" lang="ja-JP" altLang="en-US" sz="2400" dirty="0"/>
              <a:t>「孤立や不適切養育の予防」での申請に関する取組の方向性</a:t>
            </a:r>
          </a:p>
        </p:txBody>
      </p:sp>
      <p:sp>
        <p:nvSpPr>
          <p:cNvPr id="4" name="スライド番号プレースホルダー 3">
            <a:extLst>
              <a:ext uri="{FF2B5EF4-FFF2-40B4-BE49-F238E27FC236}">
                <a16:creationId xmlns:a16="http://schemas.microsoft.com/office/drawing/2014/main" id="{F4C1F16D-5868-9A9D-0751-0AAA4D618930}"/>
              </a:ext>
            </a:extLst>
          </p:cNvPr>
          <p:cNvSpPr>
            <a:spLocks noGrp="1"/>
          </p:cNvSpPr>
          <p:nvPr>
            <p:ph type="sldNum" sz="quarter" idx="12"/>
          </p:nvPr>
        </p:nvSpPr>
        <p:spPr/>
        <p:txBody>
          <a:bodyPr/>
          <a:lstStyle/>
          <a:p>
            <a:fld id="{9341BFC0-E627-41D3-8CC5-4DA816E34294}" type="slidenum">
              <a:rPr lang="ja-JP" altLang="en-US" smtClean="0"/>
              <a:pPr/>
              <a:t>19</a:t>
            </a:fld>
            <a:endParaRPr lang="ja-JP" altLang="en-US" dirty="0"/>
          </a:p>
        </p:txBody>
      </p:sp>
      <p:sp>
        <p:nvSpPr>
          <p:cNvPr id="6" name="コンテンツ プレースホルダー 5">
            <a:extLst>
              <a:ext uri="{FF2B5EF4-FFF2-40B4-BE49-F238E27FC236}">
                <a16:creationId xmlns:a16="http://schemas.microsoft.com/office/drawing/2014/main" id="{77E44E4F-9973-BF43-99D4-A00E8A04132B}"/>
              </a:ext>
            </a:extLst>
          </p:cNvPr>
          <p:cNvSpPr>
            <a:spLocks noGrp="1"/>
          </p:cNvSpPr>
          <p:nvPr>
            <p:ph idx="1"/>
          </p:nvPr>
        </p:nvSpPr>
        <p:spPr>
          <a:xfrm>
            <a:off x="628650" y="1016000"/>
            <a:ext cx="7886700" cy="5487669"/>
          </a:xfrm>
        </p:spPr>
        <p:txBody>
          <a:bodyPr>
            <a:normAutofit/>
          </a:bodyPr>
          <a:lstStyle/>
          <a:p>
            <a:pPr>
              <a:buClr>
                <a:schemeClr val="accent6"/>
              </a:buClr>
              <a:buFont typeface="Wingdings" panose="05000000000000000000" pitchFamily="2" charset="2"/>
              <a:buChar char="l"/>
            </a:pPr>
            <a:r>
              <a:rPr lang="ja-JP" altLang="en-US" sz="2000" dirty="0"/>
              <a:t>保護者がメンタルヘルス上の課題を抱える家庭等については、自ら支援や相談窓口にアクセスすることが難しい場合も考えられる。そのため、メンタルヘルスに関する市町村の相談窓口は、こどもを含む相談者の家庭の状況等も確認したうえで、気になる状況があれば、こどもや育児に関する相談対応のできる関係部局や窓口を適切に案内し、支援が途切れないよう留意すること</a:t>
            </a:r>
            <a:endParaRPr lang="en-US" altLang="ja-JP" sz="2000" dirty="0"/>
          </a:p>
          <a:p>
            <a:pPr>
              <a:buClr>
                <a:schemeClr val="accent6"/>
              </a:buClr>
              <a:buFont typeface="Wingdings" panose="05000000000000000000" pitchFamily="2" charset="2"/>
              <a:buChar char="l"/>
            </a:pPr>
            <a:endParaRPr lang="en-US" altLang="ja-JP" sz="900" dirty="0"/>
          </a:p>
          <a:p>
            <a:pPr>
              <a:buClr>
                <a:schemeClr val="accent6"/>
              </a:buClr>
              <a:buFont typeface="Wingdings" panose="05000000000000000000" pitchFamily="2" charset="2"/>
              <a:buChar char="l"/>
            </a:pPr>
            <a:r>
              <a:rPr lang="ja-JP" altLang="en-US" sz="2000" dirty="0"/>
              <a:t>外国にルーツのある家庭については、言語の壁による孤立やアクセス困難も想定されることから、地域の日本語教室との連携や </a:t>
            </a:r>
            <a:r>
              <a:rPr lang="en-US" altLang="ja-JP" sz="2000" dirty="0"/>
              <a:t>ICT </a:t>
            </a:r>
            <a:r>
              <a:rPr lang="ja-JP" altLang="en-US" sz="2000" dirty="0"/>
              <a:t>を活用した学習コンテンツの活用などによる日本語教育の推進を行うとともに、行政窓口における多言語・やさしい日本語での対応を推進すること</a:t>
            </a:r>
            <a:endParaRPr lang="en-US" altLang="ja-JP" sz="2000" dirty="0"/>
          </a:p>
          <a:p>
            <a:pPr marL="0" indent="0">
              <a:buClr>
                <a:schemeClr val="accent6"/>
              </a:buClr>
              <a:buNone/>
            </a:pPr>
            <a:endParaRPr kumimoji="1" lang="en-US" altLang="ja-JP" sz="1700" dirty="0">
              <a:latin typeface="Meiryo UI" panose="020B0604030504040204" pitchFamily="50" charset="-128"/>
              <a:ea typeface="Meiryo UI" panose="020B0604030504040204" pitchFamily="50" charset="-128"/>
            </a:endParaRPr>
          </a:p>
          <a:p>
            <a:pPr marL="0" indent="0">
              <a:buClr>
                <a:schemeClr val="accent6"/>
              </a:buClr>
              <a:buNone/>
            </a:pPr>
            <a:endParaRPr kumimoji="1" lang="ja-JP" altLang="en-US" sz="17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2051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3">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4705F46C-B970-98A4-9F32-ECFF0E735630}"/>
              </a:ext>
            </a:extLst>
          </p:cNvPr>
          <p:cNvSpPr>
            <a:spLocks noGrp="1"/>
          </p:cNvSpPr>
          <p:nvPr>
            <p:ph type="title"/>
          </p:nvPr>
        </p:nvSpPr>
        <p:spPr>
          <a:xfrm>
            <a:off x="628650" y="365125"/>
            <a:ext cx="7886700" cy="1325563"/>
          </a:xfrm>
        </p:spPr>
        <p:txBody>
          <a:bodyPr>
            <a:normAutofit/>
          </a:bodyPr>
          <a:lstStyle/>
          <a:p>
            <a:r>
              <a:rPr kumimoji="1" lang="ja-JP" altLang="en-US"/>
              <a:t>本日の講演内容</a:t>
            </a:r>
            <a:endParaRPr kumimoji="1" lang="ja-JP" altLang="en-US" dirty="0"/>
          </a:p>
        </p:txBody>
      </p:sp>
      <p:sp>
        <p:nvSpPr>
          <p:cNvPr id="3" name="コンテンツ プレースホルダー 2">
            <a:extLst>
              <a:ext uri="{FF2B5EF4-FFF2-40B4-BE49-F238E27FC236}">
                <a16:creationId xmlns:a16="http://schemas.microsoft.com/office/drawing/2014/main" id="{FEFBA52D-E4B8-1B75-EF88-CFF0DC42F8AE}"/>
              </a:ext>
            </a:extLst>
          </p:cNvPr>
          <p:cNvSpPr>
            <a:spLocks noGrp="1"/>
          </p:cNvSpPr>
          <p:nvPr>
            <p:ph idx="1"/>
          </p:nvPr>
        </p:nvSpPr>
        <p:spPr>
          <a:xfrm>
            <a:off x="628650" y="1825625"/>
            <a:ext cx="7886700" cy="4351338"/>
          </a:xfrm>
        </p:spPr>
        <p:txBody>
          <a:bodyPr>
            <a:normAutofit/>
          </a:bodyPr>
          <a:lstStyle/>
          <a:p>
            <a:pPr marL="0" indent="0">
              <a:buNone/>
            </a:pPr>
            <a:endParaRPr kumimoji="1" lang="en-US" altLang="ja-JP" dirty="0"/>
          </a:p>
          <a:p>
            <a:pPr marL="0" indent="0">
              <a:buNone/>
            </a:pPr>
            <a:r>
              <a:rPr kumimoji="1" lang="ja-JP" altLang="en-US" dirty="0"/>
              <a:t>昨年度、こども家庭庁設立準備室で実施した「未就園児等の把握、支援のためのアウトリーチの在り方に関する調査研究」から、申請主義の課題についてお話する。</a:t>
            </a:r>
            <a:endParaRPr kumimoji="1" lang="en-US" altLang="ja-JP" dirty="0"/>
          </a:p>
          <a:p>
            <a:pPr marL="0" indent="0">
              <a:buNone/>
            </a:pPr>
            <a:endParaRPr kumimoji="1" lang="en-US" altLang="ja-JP" dirty="0"/>
          </a:p>
          <a:p>
            <a:pPr marL="457200" indent="-457200">
              <a:buFont typeface="+mj-lt"/>
              <a:buAutoNum type="arabicPeriod"/>
            </a:pPr>
            <a:r>
              <a:rPr lang="ja-JP" altLang="en-US" dirty="0"/>
              <a:t>調査研究の概要</a:t>
            </a:r>
            <a:endParaRPr lang="en-US" altLang="ja-JP" dirty="0"/>
          </a:p>
          <a:p>
            <a:pPr marL="457200" indent="-457200">
              <a:buFont typeface="+mj-lt"/>
              <a:buAutoNum type="arabicPeriod"/>
            </a:pPr>
            <a:r>
              <a:rPr kumimoji="1" lang="ja-JP" altLang="en-US" dirty="0"/>
              <a:t>申請主義の課題と関連する未就園</a:t>
            </a:r>
            <a:endParaRPr kumimoji="1" lang="en-US" altLang="ja-JP" dirty="0"/>
          </a:p>
          <a:p>
            <a:pPr marL="457200" indent="-457200">
              <a:buFont typeface="+mj-lt"/>
              <a:buAutoNum type="arabicPeriod"/>
            </a:pPr>
            <a:r>
              <a:rPr lang="ja-JP" altLang="en-US" dirty="0"/>
              <a:t>今後の取組の方向性</a:t>
            </a:r>
            <a:endParaRPr lang="en-US" altLang="ja-JP" dirty="0"/>
          </a:p>
          <a:p>
            <a:pPr marL="0" indent="0">
              <a:buNone/>
            </a:pPr>
            <a:endParaRPr lang="en-US" altLang="ja-JP" sz="1800" dirty="0"/>
          </a:p>
          <a:p>
            <a:pPr marL="0" indent="0">
              <a:buNone/>
            </a:pPr>
            <a:r>
              <a:rPr lang="ja-JP" altLang="en-US" sz="1800" dirty="0"/>
              <a:t>「未就園児等の把握、支援のためのアウトリーチの在り方に関する調査研究報告書」</a:t>
            </a:r>
          </a:p>
          <a:p>
            <a:pPr marL="0" indent="0">
              <a:buNone/>
            </a:pPr>
            <a:r>
              <a:rPr lang="en-US" altLang="ja-JP" sz="1800" dirty="0"/>
              <a:t>https://www.cfa.go.jp/councils/mishuuenji_iinkai/</a:t>
            </a:r>
          </a:p>
          <a:p>
            <a:pPr marL="0" indent="0">
              <a:buNone/>
            </a:pPr>
            <a:endParaRPr lang="en-US" altLang="ja-JP" dirty="0"/>
          </a:p>
        </p:txBody>
      </p:sp>
      <p:sp>
        <p:nvSpPr>
          <p:cNvPr id="5" name="スライド番号プレースホルダー 4">
            <a:extLst>
              <a:ext uri="{FF2B5EF4-FFF2-40B4-BE49-F238E27FC236}">
                <a16:creationId xmlns:a16="http://schemas.microsoft.com/office/drawing/2014/main" id="{B91746E4-DFB1-AD1A-4495-CC31A65C8D6D}"/>
              </a:ext>
            </a:extLst>
          </p:cNvPr>
          <p:cNvSpPr>
            <a:spLocks noGrp="1"/>
          </p:cNvSpPr>
          <p:nvPr>
            <p:ph type="sldNum" sz="quarter" idx="12"/>
          </p:nvPr>
        </p:nvSpPr>
        <p:spPr>
          <a:xfrm>
            <a:off x="6457950" y="6356350"/>
            <a:ext cx="2057400" cy="365125"/>
          </a:xfrm>
        </p:spPr>
        <p:txBody>
          <a:bodyPr>
            <a:normAutofit/>
          </a:bodyPr>
          <a:lstStyle/>
          <a:p>
            <a:pPr>
              <a:spcAft>
                <a:spcPts val="600"/>
              </a:spcAft>
            </a:pPr>
            <a:fld id="{9341BFC0-E627-41D3-8CC5-4DA816E34294}" type="slidenum">
              <a:rPr lang="ja-JP" altLang="en-US" sz="1000">
                <a:solidFill>
                  <a:schemeClr val="tx1">
                    <a:lumMod val="50000"/>
                    <a:lumOff val="50000"/>
                  </a:schemeClr>
                </a:solidFill>
              </a:rPr>
              <a:pPr>
                <a:spcAft>
                  <a:spcPts val="600"/>
                </a:spcAft>
              </a:pPr>
              <a:t>2</a:t>
            </a:fld>
            <a:endParaRPr lang="ja-JP" altLang="en-US" sz="1000" dirty="0">
              <a:solidFill>
                <a:schemeClr val="tx1">
                  <a:lumMod val="50000"/>
                  <a:lumOff val="50000"/>
                </a:schemeClr>
              </a:solidFill>
            </a:endParaRPr>
          </a:p>
        </p:txBody>
      </p:sp>
    </p:spTree>
    <p:extLst>
      <p:ext uri="{BB962C8B-B14F-4D97-AF65-F5344CB8AC3E}">
        <p14:creationId xmlns:p14="http://schemas.microsoft.com/office/powerpoint/2010/main" val="3212812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E2A802-31B4-6BB3-C54F-6A385DD64DD8}"/>
              </a:ext>
            </a:extLst>
          </p:cNvPr>
          <p:cNvSpPr>
            <a:spLocks noGrp="1"/>
          </p:cNvSpPr>
          <p:nvPr>
            <p:ph type="title"/>
          </p:nvPr>
        </p:nvSpPr>
        <p:spPr/>
        <p:txBody>
          <a:bodyPr>
            <a:normAutofit fontScale="90000"/>
          </a:bodyPr>
          <a:lstStyle/>
          <a:p>
            <a:pPr algn="ctr"/>
            <a:r>
              <a:rPr kumimoji="1" lang="ja-JP" altLang="en-US" dirty="0"/>
              <a:t>ご清聴ありがとうございました</a:t>
            </a:r>
          </a:p>
        </p:txBody>
      </p:sp>
      <p:sp>
        <p:nvSpPr>
          <p:cNvPr id="4" name="スライド番号プレースホルダー 3">
            <a:extLst>
              <a:ext uri="{FF2B5EF4-FFF2-40B4-BE49-F238E27FC236}">
                <a16:creationId xmlns:a16="http://schemas.microsoft.com/office/drawing/2014/main" id="{052E966F-6319-0962-FEA5-C7AC1CB99CB4}"/>
              </a:ext>
            </a:extLst>
          </p:cNvPr>
          <p:cNvSpPr>
            <a:spLocks noGrp="1"/>
          </p:cNvSpPr>
          <p:nvPr>
            <p:ph type="sldNum" sz="quarter" idx="12"/>
          </p:nvPr>
        </p:nvSpPr>
        <p:spPr/>
        <p:txBody>
          <a:bodyPr/>
          <a:lstStyle/>
          <a:p>
            <a:fld id="{9341BFC0-E627-41D3-8CC5-4DA816E34294}" type="slidenum">
              <a:rPr lang="ja-JP" altLang="en-US" smtClean="0"/>
              <a:pPr/>
              <a:t>20</a:t>
            </a:fld>
            <a:endParaRPr lang="ja-JP" altLang="en-US" dirty="0"/>
          </a:p>
        </p:txBody>
      </p:sp>
      <p:pic>
        <p:nvPicPr>
          <p:cNvPr id="7" name="図 6" descr="テキスト&#10;&#10;中程度の精度で自動的に生成された説明">
            <a:extLst>
              <a:ext uri="{FF2B5EF4-FFF2-40B4-BE49-F238E27FC236}">
                <a16:creationId xmlns:a16="http://schemas.microsoft.com/office/drawing/2014/main" id="{A02C2ED0-181C-5193-75DB-B56617F10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893" y="5527728"/>
            <a:ext cx="1849923" cy="639368"/>
          </a:xfrm>
          <a:prstGeom prst="rect">
            <a:avLst/>
          </a:prstGeom>
        </p:spPr>
      </p:pic>
      <p:pic>
        <p:nvPicPr>
          <p:cNvPr id="12" name="コンテンツ プレースホルダー 11" descr="おもちゃのブロックで遊ぶ子供">
            <a:extLst>
              <a:ext uri="{FF2B5EF4-FFF2-40B4-BE49-F238E27FC236}">
                <a16:creationId xmlns:a16="http://schemas.microsoft.com/office/drawing/2014/main" id="{2A48AA99-CF0F-2F3E-3E51-E9F28766F77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1679075" y="1228784"/>
            <a:ext cx="5785850" cy="3857233"/>
          </a:xfrm>
        </p:spPr>
      </p:pic>
    </p:spTree>
    <p:extLst>
      <p:ext uri="{BB962C8B-B14F-4D97-AF65-F5344CB8AC3E}">
        <p14:creationId xmlns:p14="http://schemas.microsoft.com/office/powerpoint/2010/main" val="757069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6213DFE-D71F-4ADA-094F-9D64CA185310}"/>
              </a:ext>
            </a:extLst>
          </p:cNvPr>
          <p:cNvSpPr>
            <a:spLocks noGrp="1"/>
          </p:cNvSpPr>
          <p:nvPr>
            <p:ph type="title"/>
          </p:nvPr>
        </p:nvSpPr>
        <p:spPr>
          <a:solidFill>
            <a:schemeClr val="accent2">
              <a:lumMod val="20000"/>
              <a:lumOff val="80000"/>
            </a:schemeClr>
          </a:solidFill>
        </p:spPr>
        <p:txBody>
          <a:bodyPr>
            <a:normAutofit/>
          </a:bodyPr>
          <a:lstStyle/>
          <a:p>
            <a:r>
              <a:rPr lang="ja-JP" altLang="en-US" sz="3200" dirty="0">
                <a:latin typeface="Meiryo UI" panose="020B0604030504040204" pitchFamily="50" charset="-128"/>
                <a:ea typeface="Meiryo UI" panose="020B0604030504040204" pitchFamily="50" charset="-128"/>
              </a:rPr>
              <a:t>調査研究の概要</a:t>
            </a:r>
          </a:p>
        </p:txBody>
      </p:sp>
      <p:sp>
        <p:nvSpPr>
          <p:cNvPr id="6" name="テキスト プレースホルダー 5">
            <a:extLst>
              <a:ext uri="{FF2B5EF4-FFF2-40B4-BE49-F238E27FC236}">
                <a16:creationId xmlns:a16="http://schemas.microsoft.com/office/drawing/2014/main" id="{747F57EE-1DAE-DFAB-9990-28CE4BBC7ED0}"/>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684B8417-FEDF-914F-EB41-7E35E7D7D66E}"/>
              </a:ext>
            </a:extLst>
          </p:cNvPr>
          <p:cNvSpPr>
            <a:spLocks noGrp="1"/>
          </p:cNvSpPr>
          <p:nvPr>
            <p:ph type="sldNum" sz="quarter" idx="12"/>
          </p:nvPr>
        </p:nvSpPr>
        <p:spPr/>
        <p:txBody>
          <a:bodyPr/>
          <a:lstStyle/>
          <a:p>
            <a:fld id="{9341BFC0-E627-41D3-8CC5-4DA816E34294}" type="slidenum">
              <a:rPr lang="ja-JP" altLang="en-US" smtClean="0"/>
              <a:pPr/>
              <a:t>3</a:t>
            </a:fld>
            <a:endParaRPr lang="ja-JP" altLang="en-US" dirty="0"/>
          </a:p>
        </p:txBody>
      </p:sp>
      <p:pic>
        <p:nvPicPr>
          <p:cNvPr id="9" name="図 8" descr="テキスト&#10;&#10;中程度の精度で自動的に生成された説明">
            <a:extLst>
              <a:ext uri="{FF2B5EF4-FFF2-40B4-BE49-F238E27FC236}">
                <a16:creationId xmlns:a16="http://schemas.microsoft.com/office/drawing/2014/main" id="{FDE8591E-4C61-204A-91F6-D41DF53D1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8280" y="5000818"/>
            <a:ext cx="2234795" cy="772387"/>
          </a:xfrm>
          <a:prstGeom prst="rect">
            <a:avLst/>
          </a:prstGeom>
        </p:spPr>
      </p:pic>
    </p:spTree>
    <p:extLst>
      <p:ext uri="{BB962C8B-B14F-4D97-AF65-F5344CB8AC3E}">
        <p14:creationId xmlns:p14="http://schemas.microsoft.com/office/powerpoint/2010/main" val="1911890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2219497" y="3907874"/>
            <a:ext cx="4394368" cy="237181"/>
          </a:xfrm>
          <a:prstGeom prst="rect">
            <a:avLst/>
          </a:prstGeom>
          <a:noFill/>
        </p:spPr>
        <p:txBody>
          <a:bodyPr wrap="square" rtlCol="0">
            <a:spAutoFit/>
          </a:bodyPr>
          <a:lstStyle/>
          <a:p>
            <a:pPr>
              <a:lnSpc>
                <a:spcPts val="1108"/>
              </a:lnSpc>
              <a:spcBef>
                <a:spcPts val="923"/>
              </a:spcBef>
            </a:pPr>
            <a:r>
              <a:rPr lang="ja-JP" altLang="ja-JP" sz="1015" dirty="0">
                <a:solidFill>
                  <a:sysClr val="windowText" lastClr="000000"/>
                </a:solidFill>
                <a:latin typeface="メイリオ" panose="020B0604030504040204" pitchFamily="50" charset="-128"/>
                <a:ea typeface="メイリオ" panose="020B0604030504040204" pitchFamily="50" charset="-128"/>
              </a:rPr>
              <a:t>（</a:t>
            </a:r>
            <a:r>
              <a:rPr lang="ja-JP" altLang="en-US" sz="1015" dirty="0">
                <a:solidFill>
                  <a:sysClr val="windowText" lastClr="000000"/>
                </a:solidFill>
                <a:latin typeface="メイリオ" panose="020B0604030504040204" pitchFamily="50" charset="-128"/>
                <a:ea typeface="メイリオ" panose="020B0604030504040204" pitchFamily="50" charset="-128"/>
              </a:rPr>
              <a:t>◎</a:t>
            </a:r>
            <a:r>
              <a:rPr lang="ja-JP" altLang="ja-JP" sz="1015" dirty="0">
                <a:solidFill>
                  <a:sysClr val="windowText" lastClr="000000"/>
                </a:solidFill>
                <a:latin typeface="メイリオ" panose="020B0604030504040204" pitchFamily="50" charset="-128"/>
                <a:ea typeface="メイリオ" panose="020B0604030504040204" pitchFamily="50" charset="-128"/>
              </a:rPr>
              <a:t>：座長、敬称略五十音順）</a:t>
            </a:r>
            <a:endParaRPr kumimoji="1" lang="ja-JP" altLang="en-US" sz="1015" dirty="0">
              <a:solidFill>
                <a:sysClr val="windowText" lastClr="000000"/>
              </a:solidFill>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260669" y="2575728"/>
            <a:ext cx="8575513" cy="1235275"/>
          </a:xfrm>
          <a:prstGeom prst="rect">
            <a:avLst/>
          </a:prstGeom>
          <a:noFill/>
        </p:spPr>
        <p:txBody>
          <a:bodyPr wrap="square" rtlCol="0">
            <a:spAutoFit/>
          </a:bodyPr>
          <a:lstStyle/>
          <a:p>
            <a:pPr>
              <a:lnSpc>
                <a:spcPts val="1108"/>
              </a:lnSpc>
            </a:pPr>
            <a:r>
              <a:rPr kumimoji="1" lang="ja-JP" altLang="en-US" sz="1292" dirty="0">
                <a:latin typeface="メイリオ" panose="020B0604030504040204" pitchFamily="50" charset="-128"/>
                <a:ea typeface="メイリオ" panose="020B0604030504040204" pitchFamily="50" charset="-128"/>
              </a:rPr>
              <a:t>①　国内の取組事例の収集・分析</a:t>
            </a:r>
            <a:endParaRPr kumimoji="1" lang="en-US" altLang="ja-JP" sz="1292" dirty="0">
              <a:latin typeface="メイリオ" panose="020B0604030504040204" pitchFamily="50" charset="-128"/>
              <a:ea typeface="メイリオ" panose="020B0604030504040204" pitchFamily="50" charset="-128"/>
            </a:endParaRPr>
          </a:p>
          <a:p>
            <a:pPr marL="84994" indent="-84994">
              <a:lnSpc>
                <a:spcPts val="1108"/>
              </a:lnSpc>
            </a:pPr>
            <a:r>
              <a:rPr kumimoji="1" lang="ja-JP" altLang="en-US" sz="1292" b="1" dirty="0">
                <a:latin typeface="メイリオ" panose="020B0604030504040204" pitchFamily="50" charset="-128"/>
                <a:ea typeface="メイリオ" panose="020B0604030504040204" pitchFamily="50" charset="-128"/>
              </a:rPr>
              <a:t>　</a:t>
            </a:r>
            <a:endParaRPr kumimoji="1" lang="en-US" altLang="ja-JP" sz="1292" dirty="0">
              <a:latin typeface="メイリオ" panose="020B0604030504040204" pitchFamily="50" charset="-128"/>
              <a:ea typeface="メイリオ" panose="020B0604030504040204" pitchFamily="50" charset="-128"/>
            </a:endParaRPr>
          </a:p>
          <a:p>
            <a:pPr>
              <a:lnSpc>
                <a:spcPts val="1108"/>
              </a:lnSpc>
            </a:pPr>
            <a:r>
              <a:rPr kumimoji="1" lang="ja-JP" altLang="en-US" sz="1292" dirty="0">
                <a:latin typeface="メイリオ" panose="020B0604030504040204" pitchFamily="50" charset="-128"/>
                <a:ea typeface="メイリオ" panose="020B0604030504040204" pitchFamily="50" charset="-128"/>
              </a:rPr>
              <a:t>②　有識者</a:t>
            </a:r>
            <a:r>
              <a:rPr kumimoji="1" lang="en-US" altLang="ja-JP" sz="1292" dirty="0">
                <a:latin typeface="メイリオ" panose="020B0604030504040204" pitchFamily="50" charset="-128"/>
                <a:ea typeface="メイリオ" panose="020B0604030504040204" pitchFamily="50" charset="-128"/>
              </a:rPr>
              <a:t>/</a:t>
            </a:r>
            <a:r>
              <a:rPr kumimoji="1" lang="ja-JP" altLang="en-US" sz="1292" dirty="0">
                <a:latin typeface="メイリオ" panose="020B0604030504040204" pitchFamily="50" charset="-128"/>
                <a:ea typeface="メイリオ" panose="020B0604030504040204" pitchFamily="50" charset="-128"/>
              </a:rPr>
              <a:t>自治体</a:t>
            </a:r>
            <a:r>
              <a:rPr kumimoji="1" lang="en-US" altLang="ja-JP" sz="1292" dirty="0">
                <a:latin typeface="メイリオ" panose="020B0604030504040204" pitchFamily="50" charset="-128"/>
                <a:ea typeface="メイリオ" panose="020B0604030504040204" pitchFamily="50" charset="-128"/>
              </a:rPr>
              <a:t>/</a:t>
            </a:r>
            <a:r>
              <a:rPr kumimoji="1" lang="ja-JP" altLang="en-US" sz="1292" dirty="0">
                <a:latin typeface="メイリオ" panose="020B0604030504040204" pitchFamily="50" charset="-128"/>
                <a:ea typeface="メイリオ" panose="020B0604030504040204" pitchFamily="50" charset="-128"/>
              </a:rPr>
              <a:t>当事者からのヒアリング</a:t>
            </a:r>
            <a:endParaRPr kumimoji="1" lang="en-US" altLang="ja-JP" sz="1292" dirty="0">
              <a:latin typeface="メイリオ" panose="020B0604030504040204" pitchFamily="50" charset="-128"/>
              <a:ea typeface="メイリオ" panose="020B0604030504040204" pitchFamily="50" charset="-128"/>
            </a:endParaRPr>
          </a:p>
          <a:p>
            <a:pPr>
              <a:lnSpc>
                <a:spcPts val="1108"/>
              </a:lnSpc>
            </a:pPr>
            <a:endParaRPr kumimoji="1" lang="en-US" altLang="ja-JP" sz="1292" dirty="0">
              <a:latin typeface="メイリオ" panose="020B0604030504040204" pitchFamily="50" charset="-128"/>
              <a:ea typeface="メイリオ" panose="020B0604030504040204" pitchFamily="50" charset="-128"/>
            </a:endParaRPr>
          </a:p>
          <a:p>
            <a:pPr>
              <a:lnSpc>
                <a:spcPts val="1108"/>
              </a:lnSpc>
            </a:pPr>
            <a:r>
              <a:rPr kumimoji="1" lang="ja-JP" altLang="en-US" sz="1292" dirty="0">
                <a:latin typeface="メイリオ" panose="020B0604030504040204" pitchFamily="50" charset="-128"/>
                <a:ea typeface="メイリオ" panose="020B0604030504040204" pitchFamily="50" charset="-128"/>
              </a:rPr>
              <a:t>③　検討委員会の実施 </a:t>
            </a:r>
            <a:endParaRPr kumimoji="1" lang="en-US" altLang="ja-JP" sz="1292" dirty="0">
              <a:latin typeface="メイリオ" panose="020B0604030504040204" pitchFamily="50" charset="-128"/>
              <a:ea typeface="メイリオ" panose="020B0604030504040204" pitchFamily="50" charset="-128"/>
            </a:endParaRPr>
          </a:p>
          <a:p>
            <a:pPr marL="168524" indent="-168524">
              <a:lnSpc>
                <a:spcPts val="1108"/>
              </a:lnSpc>
            </a:pPr>
            <a:r>
              <a:rPr kumimoji="1" lang="ja-JP" altLang="en-US" sz="1292" dirty="0">
                <a:latin typeface="メイリオ" panose="020B0604030504040204" pitchFamily="50" charset="-128"/>
                <a:ea typeface="メイリオ" panose="020B0604030504040204" pitchFamily="50" charset="-128"/>
              </a:rPr>
              <a:t>　　</a:t>
            </a:r>
            <a:endParaRPr kumimoji="1" lang="en-US" altLang="ja-JP" sz="1292" dirty="0">
              <a:latin typeface="メイリオ" panose="020B0604030504040204" pitchFamily="50" charset="-128"/>
              <a:ea typeface="メイリオ" panose="020B0604030504040204" pitchFamily="50" charset="-128"/>
            </a:endParaRPr>
          </a:p>
          <a:p>
            <a:pPr marL="168524" indent="-168524">
              <a:lnSpc>
                <a:spcPts val="1108"/>
              </a:lnSpc>
            </a:pPr>
            <a:r>
              <a:rPr kumimoji="1" lang="ja-JP" altLang="en-US" sz="1292" dirty="0">
                <a:latin typeface="メイリオ" panose="020B0604030504040204" pitchFamily="50" charset="-128"/>
                <a:ea typeface="メイリオ" panose="020B0604030504040204" pitchFamily="50" charset="-128"/>
              </a:rPr>
              <a:t>④　①～③を踏まえた未就園児等が支援に結びつかない要因分析及び施策の検討　　</a:t>
            </a:r>
            <a:endParaRPr kumimoji="1" lang="en-US" altLang="ja-JP" sz="1292" dirty="0">
              <a:latin typeface="メイリオ" panose="020B0604030504040204" pitchFamily="50" charset="-128"/>
              <a:ea typeface="メイリオ" panose="020B0604030504040204" pitchFamily="50" charset="-128"/>
            </a:endParaRPr>
          </a:p>
          <a:p>
            <a:pPr marL="168524" indent="-168524">
              <a:lnSpc>
                <a:spcPts val="1108"/>
              </a:lnSpc>
            </a:pPr>
            <a:r>
              <a:rPr kumimoji="1" lang="ja-JP" altLang="en-US" sz="1292" dirty="0">
                <a:latin typeface="メイリオ" panose="020B0604030504040204" pitchFamily="50" charset="-128"/>
                <a:ea typeface="メイリオ" panose="020B0604030504040204" pitchFamily="50" charset="-128"/>
              </a:rPr>
              <a:t>　　　　　　　　　　　　　　　　　　　　　　　　　　　　　　　　　　　　　</a:t>
            </a:r>
            <a:r>
              <a:rPr kumimoji="1" lang="en-US" altLang="ja-JP" sz="1015" dirty="0">
                <a:latin typeface="メイリオ" panose="020B0604030504040204" pitchFamily="50" charset="-128"/>
                <a:ea typeface="メイリオ" panose="020B0604030504040204" pitchFamily="50" charset="-128"/>
              </a:rPr>
              <a:t>※</a:t>
            </a:r>
            <a:r>
              <a:rPr kumimoji="1" lang="ja-JP" altLang="en-US" sz="1015" dirty="0">
                <a:latin typeface="メイリオ" panose="020B0604030504040204" pitchFamily="50" charset="-128"/>
                <a:ea typeface="メイリオ" panose="020B0604030504040204" pitchFamily="50" charset="-128"/>
              </a:rPr>
              <a:t>令和５年３月に報告書とりまとめ予定</a:t>
            </a:r>
          </a:p>
        </p:txBody>
      </p:sp>
      <p:sp>
        <p:nvSpPr>
          <p:cNvPr id="4" name="タイトル 3"/>
          <p:cNvSpPr>
            <a:spLocks noGrp="1"/>
          </p:cNvSpPr>
          <p:nvPr>
            <p:ph type="title"/>
          </p:nvPr>
        </p:nvSpPr>
        <p:spPr>
          <a:xfrm>
            <a:off x="0" y="168676"/>
            <a:ext cx="9144000" cy="432745"/>
          </a:xfrm>
          <a:ln>
            <a:noFill/>
          </a:ln>
        </p:spPr>
        <p:style>
          <a:lnRef idx="0">
            <a:schemeClr val="accent2"/>
          </a:lnRef>
          <a:fillRef idx="3">
            <a:schemeClr val="accent2"/>
          </a:fillRef>
          <a:effectRef idx="3">
            <a:schemeClr val="accent2"/>
          </a:effectRef>
          <a:fontRef idx="minor">
            <a:schemeClr val="lt1"/>
          </a:fontRef>
        </p:style>
        <p:txBody>
          <a:bodyPr>
            <a:noAutofit/>
          </a:bodyPr>
          <a:lstStyle/>
          <a:p>
            <a:pPr algn="ctr"/>
            <a:r>
              <a:rPr lang="ja-JP" altLang="en-US" sz="1800" b="1" dirty="0">
                <a:solidFill>
                  <a:schemeClr val="bg1"/>
                </a:solidFill>
                <a:latin typeface="メイリオ" panose="020B0604030504040204" pitchFamily="50" charset="-128"/>
                <a:ea typeface="メイリオ" panose="020B0604030504040204" pitchFamily="50" charset="-128"/>
              </a:rPr>
              <a:t>未就園児等の把握、支援のためのアウトリーチの在り方に関する調査研究</a:t>
            </a:r>
            <a:endParaRPr lang="ja-JP" altLang="en-US" sz="1800" b="1" strike="sngStrike" dirty="0">
              <a:solidFill>
                <a:srgbClr val="FF0000"/>
              </a:solidFill>
              <a:latin typeface="メイリオ" panose="020B0604030504040204" pitchFamily="50" charset="-128"/>
              <a:ea typeface="メイリオ" panose="020B0604030504040204" pitchFamily="50" charset="-128"/>
            </a:endParaRPr>
          </a:p>
        </p:txBody>
      </p:sp>
      <p:sp>
        <p:nvSpPr>
          <p:cNvPr id="9" name="角丸四角形 8"/>
          <p:cNvSpPr/>
          <p:nvPr/>
        </p:nvSpPr>
        <p:spPr>
          <a:xfrm>
            <a:off x="68174" y="773813"/>
            <a:ext cx="8918927" cy="1419980"/>
          </a:xfrm>
          <a:prstGeom prst="roundRect">
            <a:avLst/>
          </a:prstGeom>
          <a:noFill/>
          <a:ln w="28575">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662" dirty="0">
              <a:latin typeface="メイリオ" panose="020B0604030504040204" pitchFamily="50" charset="-128"/>
              <a:ea typeface="メイリオ" panose="020B0604030504040204" pitchFamily="50" charset="-128"/>
            </a:endParaRPr>
          </a:p>
        </p:txBody>
      </p:sp>
      <p:grpSp>
        <p:nvGrpSpPr>
          <p:cNvPr id="17" name="グループ化 16"/>
          <p:cNvGrpSpPr/>
          <p:nvPr/>
        </p:nvGrpSpPr>
        <p:grpSpPr>
          <a:xfrm>
            <a:off x="68174" y="2236296"/>
            <a:ext cx="8918927" cy="1584227"/>
            <a:chOff x="104475" y="244556"/>
            <a:chExt cx="10052369" cy="774558"/>
          </a:xfrm>
          <a:noFill/>
        </p:grpSpPr>
        <p:sp>
          <p:nvSpPr>
            <p:cNvPr id="18" name="角丸四角形 17"/>
            <p:cNvSpPr/>
            <p:nvPr/>
          </p:nvSpPr>
          <p:spPr>
            <a:xfrm>
              <a:off x="104475" y="318560"/>
              <a:ext cx="10052369" cy="700554"/>
            </a:xfrm>
            <a:prstGeom prst="roundRect">
              <a:avLst/>
            </a:prstGeom>
            <a:grpFill/>
            <a:ln w="28575">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662">
                <a:latin typeface="メイリオ" panose="020B0604030504040204" pitchFamily="50" charset="-128"/>
                <a:ea typeface="メイリオ" panose="020B0604030504040204" pitchFamily="50" charset="-128"/>
              </a:endParaRPr>
            </a:p>
          </p:txBody>
        </p:sp>
        <p:sp>
          <p:nvSpPr>
            <p:cNvPr id="19" name="タイトル 3"/>
            <p:cNvSpPr txBox="1">
              <a:spLocks/>
            </p:cNvSpPr>
            <p:nvPr/>
          </p:nvSpPr>
          <p:spPr>
            <a:xfrm>
              <a:off x="319664" y="244556"/>
              <a:ext cx="1888164" cy="144371"/>
            </a:xfrm>
            <a:prstGeom prst="rect">
              <a:avLst/>
            </a:prstGeom>
            <a:ln>
              <a:solidFill>
                <a:schemeClr val="accent2"/>
              </a:solidFill>
            </a:ln>
          </p:spPr>
          <p:style>
            <a:lnRef idx="0">
              <a:schemeClr val="accent2"/>
            </a:lnRef>
            <a:fillRef idx="3">
              <a:schemeClr val="accent2"/>
            </a:fillRef>
            <a:effectRef idx="3">
              <a:schemeClr val="accent2"/>
            </a:effectRef>
            <a:fontRef idx="minor">
              <a:schemeClr val="lt1"/>
            </a:fontRef>
          </p:style>
          <p:txBody>
            <a:bodyPr vert="horz" lIns="84406" tIns="42203" rIns="84406" bIns="42203"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ja-JP" altLang="en-US" sz="1292" b="1" dirty="0">
                  <a:latin typeface="メイリオ" panose="020B0604030504040204" pitchFamily="50" charset="-128"/>
                  <a:ea typeface="メイリオ" panose="020B0604030504040204" pitchFamily="50" charset="-128"/>
                </a:rPr>
                <a:t>調査研究の内容</a:t>
              </a:r>
            </a:p>
          </p:txBody>
        </p:sp>
      </p:grpSp>
      <p:sp>
        <p:nvSpPr>
          <p:cNvPr id="13" name="テキスト ボックス 12"/>
          <p:cNvSpPr txBox="1"/>
          <p:nvPr/>
        </p:nvSpPr>
        <p:spPr>
          <a:xfrm>
            <a:off x="72955" y="951936"/>
            <a:ext cx="8896040" cy="1248099"/>
          </a:xfrm>
          <a:prstGeom prst="rect">
            <a:avLst/>
          </a:prstGeom>
          <a:noFill/>
          <a:ln>
            <a:noFill/>
          </a:ln>
        </p:spPr>
        <p:txBody>
          <a:bodyPr wrap="square" rtlCol="0">
            <a:spAutoFit/>
          </a:bodyPr>
          <a:lstStyle/>
          <a:p>
            <a:pPr marL="166158" indent="-564937">
              <a:lnSpc>
                <a:spcPts val="1477"/>
              </a:lnSpc>
            </a:pPr>
            <a:r>
              <a:rPr kumimoji="1" lang="ja-JP" altLang="en-US" sz="1292" dirty="0">
                <a:solidFill>
                  <a:srgbClr val="FF0000"/>
                </a:solidFill>
                <a:latin typeface="メイリオ" panose="020B0604030504040204" pitchFamily="50" charset="-128"/>
                <a:ea typeface="メイリオ" panose="020B0604030504040204" pitchFamily="50" charset="-128"/>
              </a:rPr>
              <a:t>　</a:t>
            </a:r>
            <a:r>
              <a:rPr kumimoji="1" lang="ja-JP" altLang="en-US" sz="1292" dirty="0">
                <a:latin typeface="メイリオ" panose="020B0604030504040204" pitchFamily="50" charset="-128"/>
                <a:ea typeface="メイリオ" panose="020B0604030504040204" pitchFamily="50" charset="-128"/>
              </a:rPr>
              <a:t>　乳幼児健診未受診者、未就園児等やその家庭の中には、虐待の防止や健全育成等の観点から、支援を必要としている場合がある。各市町村において未就園児等を把握し、目視等による安全確認を行い、支援が必要な場合には支援につなげることにより、こどもの福祉の増進及びこどもの最善の利益を図っていくことが必要である。</a:t>
            </a:r>
            <a:endParaRPr kumimoji="1" lang="en-US" altLang="ja-JP" sz="1292" dirty="0">
              <a:latin typeface="メイリオ" panose="020B0604030504040204" pitchFamily="50" charset="-128"/>
              <a:ea typeface="メイリオ" panose="020B0604030504040204" pitchFamily="50" charset="-128"/>
            </a:endParaRPr>
          </a:p>
          <a:p>
            <a:pPr marL="166158" indent="-564937">
              <a:lnSpc>
                <a:spcPts val="1477"/>
              </a:lnSpc>
            </a:pPr>
            <a:r>
              <a:rPr kumimoji="1" lang="ja-JP" altLang="en-US" sz="1292" dirty="0">
                <a:latin typeface="メイリオ" panose="020B0604030504040204" pitchFamily="50" charset="-128"/>
                <a:ea typeface="メイリオ" panose="020B0604030504040204" pitchFamily="50" charset="-128"/>
              </a:rPr>
              <a:t>　　このため、未就園児等の把握、支援のためのアウトリーチ及び伴走型の支援等に関し、地方自治体や民間支援団体の取組事例について情報収集や有識者ヒアリングを行い、その在り方を明らかにすることを通じて、各市町村における取組を推進、支援することを目的とする。</a:t>
            </a:r>
          </a:p>
        </p:txBody>
      </p:sp>
      <p:sp>
        <p:nvSpPr>
          <p:cNvPr id="24" name="タイトル 3"/>
          <p:cNvSpPr txBox="1">
            <a:spLocks/>
          </p:cNvSpPr>
          <p:nvPr/>
        </p:nvSpPr>
        <p:spPr>
          <a:xfrm>
            <a:off x="260669" y="3843681"/>
            <a:ext cx="1676326" cy="291474"/>
          </a:xfrm>
          <a:prstGeom prst="rect">
            <a:avLst/>
          </a:prstGeom>
          <a:solidFill>
            <a:schemeClr val="accent2"/>
          </a:solidFill>
          <a:ln w="28575">
            <a:solidFill>
              <a:schemeClr val="bg1"/>
            </a:solidFill>
          </a:ln>
        </p:spPr>
        <p:style>
          <a:lnRef idx="3">
            <a:schemeClr val="lt1"/>
          </a:lnRef>
          <a:fillRef idx="1">
            <a:schemeClr val="accent5"/>
          </a:fillRef>
          <a:effectRef idx="1">
            <a:schemeClr val="accent5"/>
          </a:effectRef>
          <a:fontRef idx="minor">
            <a:schemeClr val="lt1"/>
          </a:fontRef>
        </p:style>
        <p:txBody>
          <a:bodyPr vert="horz" lIns="84406" tIns="42203" rIns="84406" bIns="42203"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ja-JP" altLang="en-US" sz="1292" b="1" dirty="0">
                <a:solidFill>
                  <a:schemeClr val="bg1"/>
                </a:solidFill>
                <a:latin typeface="メイリオ" panose="020B0604030504040204" pitchFamily="50" charset="-128"/>
                <a:ea typeface="メイリオ" panose="020B0604030504040204" pitchFamily="50" charset="-128"/>
              </a:rPr>
              <a:t>検討委員会委員</a:t>
            </a:r>
            <a:endParaRPr lang="en-US" altLang="ja-JP" sz="1292" b="1" dirty="0">
              <a:solidFill>
                <a:schemeClr val="bg1"/>
              </a:solidFill>
              <a:latin typeface="メイリオ" panose="020B0604030504040204" pitchFamily="50" charset="-128"/>
              <a:ea typeface="メイリオ" panose="020B0604030504040204" pitchFamily="50" charset="-128"/>
            </a:endParaRPr>
          </a:p>
        </p:txBody>
      </p:sp>
      <p:sp>
        <p:nvSpPr>
          <p:cNvPr id="20" name="タイトル 3"/>
          <p:cNvSpPr txBox="1">
            <a:spLocks/>
          </p:cNvSpPr>
          <p:nvPr/>
        </p:nvSpPr>
        <p:spPr>
          <a:xfrm>
            <a:off x="260669" y="664383"/>
            <a:ext cx="701484" cy="266470"/>
          </a:xfrm>
          <a:prstGeom prst="rect">
            <a:avLst/>
          </a:prstGeom>
          <a:ln/>
        </p:spPr>
        <p:style>
          <a:lnRef idx="0">
            <a:schemeClr val="accent2"/>
          </a:lnRef>
          <a:fillRef idx="3">
            <a:schemeClr val="accent2"/>
          </a:fillRef>
          <a:effectRef idx="3">
            <a:schemeClr val="accent2"/>
          </a:effectRef>
          <a:fontRef idx="minor">
            <a:schemeClr val="lt1"/>
          </a:fontRef>
        </p:style>
        <p:txBody>
          <a:bodyPr vert="horz" lIns="84406" tIns="42203" rIns="84406" bIns="42203" rtlCol="0" anchor="ctr">
            <a:noAutofit/>
          </a:bodyPr>
          <a:lstStyle>
            <a:lvl1pPr algn="l" defTabSz="914400" rtl="0" eaLnBrk="1" latinLnBrk="0" hangingPunct="1">
              <a:lnSpc>
                <a:spcPct val="90000"/>
              </a:lnSpc>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ja-JP" altLang="en-US" sz="1292" b="1" dirty="0">
                <a:latin typeface="メイリオ" panose="020B0604030504040204" pitchFamily="50" charset="-128"/>
                <a:ea typeface="メイリオ" panose="020B0604030504040204" pitchFamily="50" charset="-128"/>
              </a:rPr>
              <a:t>趣旨</a:t>
            </a:r>
          </a:p>
        </p:txBody>
      </p:sp>
      <p:graphicFrame>
        <p:nvGraphicFramePr>
          <p:cNvPr id="2" name="表 1"/>
          <p:cNvGraphicFramePr>
            <a:graphicFrameLocks noGrp="1"/>
          </p:cNvGraphicFramePr>
          <p:nvPr>
            <p:extLst>
              <p:ext uri="{D42A27DB-BD31-4B8C-83A1-F6EECF244321}">
                <p14:modId xmlns:p14="http://schemas.microsoft.com/office/powerpoint/2010/main" val="1546811806"/>
              </p:ext>
            </p:extLst>
          </p:nvPr>
        </p:nvGraphicFramePr>
        <p:xfrm>
          <a:off x="172110" y="4140207"/>
          <a:ext cx="8796885" cy="2373922"/>
        </p:xfrm>
        <a:graphic>
          <a:graphicData uri="http://schemas.openxmlformats.org/drawingml/2006/table">
            <a:tbl>
              <a:tblPr firstRow="1" bandRow="1">
                <a:tableStyleId>{8A107856-5554-42FB-B03E-39F5DBC370BA}</a:tableStyleId>
              </a:tblPr>
              <a:tblGrid>
                <a:gridCol w="2075146">
                  <a:extLst>
                    <a:ext uri="{9D8B030D-6E8A-4147-A177-3AD203B41FA5}">
                      <a16:colId xmlns:a16="http://schemas.microsoft.com/office/drawing/2014/main" val="663626650"/>
                    </a:ext>
                  </a:extLst>
                </a:gridCol>
                <a:gridCol w="6721739">
                  <a:extLst>
                    <a:ext uri="{9D8B030D-6E8A-4147-A177-3AD203B41FA5}">
                      <a16:colId xmlns:a16="http://schemas.microsoft.com/office/drawing/2014/main" val="170536718"/>
                    </a:ext>
                  </a:extLst>
                </a:gridCol>
              </a:tblGrid>
              <a:tr h="281354">
                <a:tc>
                  <a:txBody>
                    <a:bodyPr/>
                    <a:lstStyle/>
                    <a:p>
                      <a:r>
                        <a:rPr kumimoji="1" lang="ja-JP" altLang="en-US" sz="1300" b="0" dirty="0">
                          <a:latin typeface="メイリオ" panose="020B0604030504040204" pitchFamily="50" charset="-128"/>
                          <a:ea typeface="メイリオ" panose="020B0604030504040204" pitchFamily="50" charset="-128"/>
                        </a:rPr>
                        <a:t>　小川　由美</a:t>
                      </a:r>
                    </a:p>
                  </a:txBody>
                  <a:tcPr marL="84406" marR="84406" marT="42203" marB="42203"/>
                </a:tc>
                <a:tc>
                  <a:txBody>
                    <a:bodyPr/>
                    <a:lstStyle/>
                    <a:p>
                      <a:r>
                        <a:rPr kumimoji="1" lang="en-US" altLang="ja-JP" sz="1300" b="0" dirty="0">
                          <a:latin typeface="メイリオ" panose="020B0604030504040204" pitchFamily="50" charset="-128"/>
                          <a:ea typeface="メイリオ" panose="020B0604030504040204" pitchFamily="50" charset="-128"/>
                        </a:rPr>
                        <a:t>NPO</a:t>
                      </a:r>
                      <a:r>
                        <a:rPr kumimoji="1" lang="ja-JP" altLang="en-US" sz="1300" b="0" dirty="0">
                          <a:latin typeface="メイリオ" panose="020B0604030504040204" pitchFamily="50" charset="-128"/>
                          <a:ea typeface="メイリオ" panose="020B0604030504040204" pitchFamily="50" charset="-128"/>
                        </a:rPr>
                        <a:t>法人アンジュ・ママン施設長</a:t>
                      </a:r>
                    </a:p>
                  </a:txBody>
                  <a:tcPr marL="84406" marR="84406" marT="42203" marB="42203"/>
                </a:tc>
                <a:extLst>
                  <a:ext uri="{0D108BD9-81ED-4DB2-BD59-A6C34878D82A}">
                    <a16:rowId xmlns:a16="http://schemas.microsoft.com/office/drawing/2014/main" val="3444608298"/>
                  </a:ext>
                </a:extLst>
              </a:tr>
              <a:tr h="478302">
                <a:tc>
                  <a:txBody>
                    <a:bodyPr/>
                    <a:lstStyle/>
                    <a:p>
                      <a:r>
                        <a:rPr kumimoji="1" lang="ja-JP" altLang="en-US" sz="1300" b="0" dirty="0">
                          <a:latin typeface="メイリオ" panose="020B0604030504040204" pitchFamily="50" charset="-128"/>
                          <a:ea typeface="メイリオ" panose="020B0604030504040204" pitchFamily="50" charset="-128"/>
                        </a:rPr>
                        <a:t>　オチャンテ 村井 </a:t>
                      </a:r>
                      <a:endParaRPr kumimoji="1" lang="en-US" altLang="ja-JP" sz="1300" b="0" dirty="0">
                        <a:latin typeface="メイリオ" panose="020B0604030504040204" pitchFamily="50" charset="-128"/>
                        <a:ea typeface="メイリオ" panose="020B0604030504040204" pitchFamily="50" charset="-128"/>
                      </a:endParaRPr>
                    </a:p>
                    <a:p>
                      <a:r>
                        <a:rPr kumimoji="1" lang="ja-JP" altLang="en-US" sz="1300" b="0" dirty="0">
                          <a:latin typeface="メイリオ" panose="020B0604030504040204" pitchFamily="50" charset="-128"/>
                          <a:ea typeface="メイリオ" panose="020B0604030504040204" pitchFamily="50" charset="-128"/>
                        </a:rPr>
                        <a:t>　　　ロサ メルセデス</a:t>
                      </a:r>
                    </a:p>
                  </a:txBody>
                  <a:tcPr marL="84406" marR="84406" marT="42203" marB="42203"/>
                </a:tc>
                <a:tc>
                  <a:txBody>
                    <a:bodyPr/>
                    <a:lstStyle/>
                    <a:p>
                      <a:r>
                        <a:rPr kumimoji="1" lang="zh-CN" altLang="en-US" sz="1300" b="0" dirty="0">
                          <a:latin typeface="メイリオ" panose="020B0604030504040204" pitchFamily="50" charset="-128"/>
                          <a:ea typeface="メイリオ" panose="020B0604030504040204" pitchFamily="50" charset="-128"/>
                        </a:rPr>
                        <a:t>桃山学院教育大学人間教育学科准教授</a:t>
                      </a:r>
                    </a:p>
                  </a:txBody>
                  <a:tcPr marL="84406" marR="84406" marT="42203" marB="42203"/>
                </a:tc>
                <a:extLst>
                  <a:ext uri="{0D108BD9-81ED-4DB2-BD59-A6C34878D82A}">
                    <a16:rowId xmlns:a16="http://schemas.microsoft.com/office/drawing/2014/main" val="1122314033"/>
                  </a:ext>
                </a:extLst>
              </a:tr>
              <a:tr h="281354">
                <a:tc>
                  <a:txBody>
                    <a:bodyPr/>
                    <a:lstStyle/>
                    <a:p>
                      <a:r>
                        <a:rPr kumimoji="1" lang="ja-JP" altLang="en-US" sz="1300" dirty="0">
                          <a:latin typeface="メイリオ" panose="020B0604030504040204" pitchFamily="50" charset="-128"/>
                          <a:ea typeface="メイリオ" panose="020B0604030504040204" pitchFamily="50" charset="-128"/>
                        </a:rPr>
                        <a:t>　北村　充	　　</a:t>
                      </a:r>
                    </a:p>
                  </a:txBody>
                  <a:tcPr marL="84406" marR="84406" marT="42203" marB="42203"/>
                </a:tc>
                <a:tc>
                  <a:txBody>
                    <a:bodyPr/>
                    <a:lstStyle/>
                    <a:p>
                      <a:r>
                        <a:rPr kumimoji="1" lang="ja-JP" altLang="en-US" sz="1300" dirty="0">
                          <a:latin typeface="メイリオ" panose="020B0604030504040204" pitchFamily="50" charset="-128"/>
                          <a:ea typeface="メイリオ" panose="020B0604030504040204" pitchFamily="50" charset="-128"/>
                        </a:rPr>
                        <a:t>豊橋市こども未来部　こども若者総合相談支援センター副センター長</a:t>
                      </a:r>
                    </a:p>
                  </a:txBody>
                  <a:tcPr marL="84406" marR="84406" marT="42203" marB="42203"/>
                </a:tc>
                <a:extLst>
                  <a:ext uri="{0D108BD9-81ED-4DB2-BD59-A6C34878D82A}">
                    <a16:rowId xmlns:a16="http://schemas.microsoft.com/office/drawing/2014/main" val="4051101465"/>
                  </a:ext>
                </a:extLst>
              </a:tr>
              <a:tr h="281354">
                <a:tc>
                  <a:txBody>
                    <a:bodyPr/>
                    <a:lstStyle/>
                    <a:p>
                      <a:r>
                        <a:rPr kumimoji="1" lang="zh-TW" altLang="en-US" sz="1300" dirty="0">
                          <a:latin typeface="メイリオ" panose="020B0604030504040204" pitchFamily="50" charset="-128"/>
                          <a:ea typeface="メイリオ" panose="020B0604030504040204" pitchFamily="50" charset="-128"/>
                        </a:rPr>
                        <a:t>　高橋　徹	　　</a:t>
                      </a:r>
                      <a:endParaRPr kumimoji="1" lang="ja-JP" altLang="en-US" sz="1300" dirty="0">
                        <a:latin typeface="メイリオ" panose="020B0604030504040204" pitchFamily="50" charset="-128"/>
                        <a:ea typeface="メイリオ" panose="020B0604030504040204" pitchFamily="50" charset="-128"/>
                      </a:endParaRPr>
                    </a:p>
                  </a:txBody>
                  <a:tcPr marL="84406" marR="84406" marT="42203" marB="42203"/>
                </a:tc>
                <a:tc>
                  <a:txBody>
                    <a:bodyPr/>
                    <a:lstStyle/>
                    <a:p>
                      <a:r>
                        <a:rPr kumimoji="1" lang="ja-JP" altLang="en-US" sz="1300" dirty="0">
                          <a:latin typeface="メイリオ" panose="020B0604030504040204" pitchFamily="50" charset="-128"/>
                          <a:ea typeface="メイリオ" panose="020B0604030504040204" pitchFamily="50" charset="-128"/>
                        </a:rPr>
                        <a:t>足立区教育委員会　こども支援センターげんき こども家庭支援課長</a:t>
                      </a:r>
                    </a:p>
                  </a:txBody>
                  <a:tcPr marL="84406" marR="84406" marT="42203" marB="42203"/>
                </a:tc>
                <a:extLst>
                  <a:ext uri="{0D108BD9-81ED-4DB2-BD59-A6C34878D82A}">
                    <a16:rowId xmlns:a16="http://schemas.microsoft.com/office/drawing/2014/main" val="607736166"/>
                  </a:ext>
                </a:extLst>
              </a:tr>
              <a:tr h="478302">
                <a:tc>
                  <a:txBody>
                    <a:bodyPr/>
                    <a:lstStyle/>
                    <a:p>
                      <a:r>
                        <a:rPr kumimoji="1" lang="zh-TW" altLang="en-US" sz="1300" dirty="0">
                          <a:latin typeface="メイリオ" panose="020B0604030504040204" pitchFamily="50" charset="-128"/>
                          <a:ea typeface="メイリオ" panose="020B0604030504040204" pitchFamily="50" charset="-128"/>
                        </a:rPr>
                        <a:t>　日詰　正文</a:t>
                      </a:r>
                      <a:endParaRPr kumimoji="1" lang="ja-JP" altLang="en-US" sz="1300" dirty="0">
                        <a:latin typeface="メイリオ" panose="020B0604030504040204" pitchFamily="50" charset="-128"/>
                        <a:ea typeface="メイリオ" panose="020B0604030504040204" pitchFamily="50" charset="-128"/>
                      </a:endParaRPr>
                    </a:p>
                  </a:txBody>
                  <a:tcPr marL="84406" marR="84406" marT="42203" marB="42203"/>
                </a:tc>
                <a:tc>
                  <a:txBody>
                    <a:bodyPr/>
                    <a:lstStyle/>
                    <a:p>
                      <a:r>
                        <a:rPr kumimoji="1" lang="ja-JP" altLang="en-US" sz="1300" dirty="0">
                          <a:latin typeface="メイリオ" panose="020B0604030504040204" pitchFamily="50" charset="-128"/>
                          <a:ea typeface="メイリオ" panose="020B0604030504040204" pitchFamily="50" charset="-128"/>
                        </a:rPr>
                        <a:t>日本発達障害ネットワーク副理事長</a:t>
                      </a:r>
                    </a:p>
                    <a:p>
                      <a:r>
                        <a:rPr kumimoji="1" lang="ja-JP" altLang="en-US" sz="1300" dirty="0">
                          <a:latin typeface="メイリオ" panose="020B0604030504040204" pitchFamily="50" charset="-128"/>
                          <a:ea typeface="メイリオ" panose="020B0604030504040204" pitchFamily="50" charset="-128"/>
                        </a:rPr>
                        <a:t>国立重度知的障害者総合施設のぞみの園総務企画局研究部部長</a:t>
                      </a:r>
                    </a:p>
                  </a:txBody>
                  <a:tcPr marL="84406" marR="84406" marT="42203" marB="42203"/>
                </a:tc>
                <a:extLst>
                  <a:ext uri="{0D108BD9-81ED-4DB2-BD59-A6C34878D82A}">
                    <a16:rowId xmlns:a16="http://schemas.microsoft.com/office/drawing/2014/main" val="3789515296"/>
                  </a:ext>
                </a:extLst>
              </a:tr>
              <a:tr h="281354">
                <a:tc>
                  <a:txBody>
                    <a:bodyPr/>
                    <a:lstStyle/>
                    <a:p>
                      <a:r>
                        <a:rPr kumimoji="1" lang="ja-JP" altLang="en-US" sz="1300" dirty="0">
                          <a:latin typeface="メイリオ" panose="020B0604030504040204" pitchFamily="50" charset="-128"/>
                          <a:ea typeface="メイリオ" panose="020B0604030504040204" pitchFamily="50" charset="-128"/>
                        </a:rPr>
                        <a:t>　モンズースー</a:t>
                      </a:r>
                    </a:p>
                  </a:txBody>
                  <a:tcPr marL="84406" marR="84406" marT="42203" marB="42203"/>
                </a:tc>
                <a:tc>
                  <a:txBody>
                    <a:bodyPr/>
                    <a:lstStyle/>
                    <a:p>
                      <a:r>
                        <a:rPr kumimoji="1" lang="ja-JP" altLang="en-US" sz="1300" dirty="0">
                          <a:latin typeface="メイリオ" panose="020B0604030504040204" pitchFamily="50" charset="-128"/>
                          <a:ea typeface="メイリオ" panose="020B0604030504040204" pitchFamily="50" charset="-128"/>
                        </a:rPr>
                        <a:t>漫画家</a:t>
                      </a:r>
                    </a:p>
                  </a:txBody>
                  <a:tcPr marL="84406" marR="84406" marT="42203" marB="42203"/>
                </a:tc>
                <a:extLst>
                  <a:ext uri="{0D108BD9-81ED-4DB2-BD59-A6C34878D82A}">
                    <a16:rowId xmlns:a16="http://schemas.microsoft.com/office/drawing/2014/main" val="3596872531"/>
                  </a:ext>
                </a:extLst>
              </a:tr>
              <a:tr h="281354">
                <a:tc>
                  <a:txBody>
                    <a:bodyPr/>
                    <a:lstStyle/>
                    <a:p>
                      <a:r>
                        <a:rPr kumimoji="1" lang="ja-JP" altLang="en-US" sz="1300" dirty="0">
                          <a:latin typeface="メイリオ" panose="020B0604030504040204" pitchFamily="50" charset="-128"/>
                          <a:ea typeface="メイリオ" panose="020B0604030504040204" pitchFamily="50" charset="-128"/>
                        </a:rPr>
                        <a:t>◎横山　北斗 </a:t>
                      </a:r>
                    </a:p>
                  </a:txBody>
                  <a:tcPr marL="84406" marR="84406" marT="42203" marB="42203"/>
                </a:tc>
                <a:tc>
                  <a:txBody>
                    <a:bodyPr/>
                    <a:lstStyle/>
                    <a:p>
                      <a:r>
                        <a:rPr kumimoji="1" lang="en-US" altLang="ja-JP" sz="1300" dirty="0">
                          <a:latin typeface="メイリオ" panose="020B0604030504040204" pitchFamily="50" charset="-128"/>
                          <a:ea typeface="メイリオ" panose="020B0604030504040204" pitchFamily="50" charset="-128"/>
                        </a:rPr>
                        <a:t>NPO</a:t>
                      </a:r>
                      <a:r>
                        <a:rPr kumimoji="1" lang="ja-JP" altLang="en-US" sz="1300" dirty="0">
                          <a:latin typeface="メイリオ" panose="020B0604030504040204" pitchFamily="50" charset="-128"/>
                          <a:ea typeface="メイリオ" panose="020B0604030504040204" pitchFamily="50" charset="-128"/>
                        </a:rPr>
                        <a:t>法人</a:t>
                      </a:r>
                      <a:r>
                        <a:rPr kumimoji="1" lang="en-US" altLang="ja-JP" sz="1300" dirty="0">
                          <a:latin typeface="メイリオ" panose="020B0604030504040204" pitchFamily="50" charset="-128"/>
                          <a:ea typeface="メイリオ" panose="020B0604030504040204" pitchFamily="50" charset="-128"/>
                        </a:rPr>
                        <a:t>Social Change Agency </a:t>
                      </a:r>
                      <a:r>
                        <a:rPr kumimoji="1" lang="ja-JP" altLang="en-US" sz="1300" dirty="0">
                          <a:latin typeface="メイリオ" panose="020B0604030504040204" pitchFamily="50" charset="-128"/>
                          <a:ea typeface="メイリオ" panose="020B0604030504040204" pitchFamily="50" charset="-128"/>
                        </a:rPr>
                        <a:t>代表理事</a:t>
                      </a:r>
                    </a:p>
                  </a:txBody>
                  <a:tcPr marL="84406" marR="84406" marT="42203" marB="42203"/>
                </a:tc>
                <a:extLst>
                  <a:ext uri="{0D108BD9-81ED-4DB2-BD59-A6C34878D82A}">
                    <a16:rowId xmlns:a16="http://schemas.microsoft.com/office/drawing/2014/main" val="2172437252"/>
                  </a:ext>
                </a:extLst>
              </a:tr>
            </a:tbl>
          </a:graphicData>
        </a:graphic>
      </p:graphicFrame>
      <p:sp>
        <p:nvSpPr>
          <p:cNvPr id="5" name="スライド番号プレースホルダー 4">
            <a:extLst>
              <a:ext uri="{FF2B5EF4-FFF2-40B4-BE49-F238E27FC236}">
                <a16:creationId xmlns:a16="http://schemas.microsoft.com/office/drawing/2014/main" id="{73E8D86B-AC3D-D922-2AC9-F8755C9FA4E9}"/>
              </a:ext>
            </a:extLst>
          </p:cNvPr>
          <p:cNvSpPr>
            <a:spLocks noGrp="1"/>
          </p:cNvSpPr>
          <p:nvPr>
            <p:ph type="sldNum" sz="quarter" idx="12"/>
          </p:nvPr>
        </p:nvSpPr>
        <p:spPr>
          <a:xfrm>
            <a:off x="6457950" y="6401616"/>
            <a:ext cx="2057400" cy="365125"/>
          </a:xfrm>
        </p:spPr>
        <p:txBody>
          <a:bodyPr/>
          <a:lstStyle/>
          <a:p>
            <a:fld id="{9341BFC0-E627-41D3-8CC5-4DA816E34294}" type="slidenum">
              <a:rPr kumimoji="1" lang="ja-JP" altLang="en-US" smtClean="0"/>
              <a:t>4</a:t>
            </a:fld>
            <a:endParaRPr kumimoji="1" lang="ja-JP" altLang="en-US" dirty="0"/>
          </a:p>
        </p:txBody>
      </p:sp>
      <p:sp>
        <p:nvSpPr>
          <p:cNvPr id="3" name="正方形/長方形 2">
            <a:extLst>
              <a:ext uri="{FF2B5EF4-FFF2-40B4-BE49-F238E27FC236}">
                <a16:creationId xmlns:a16="http://schemas.microsoft.com/office/drawing/2014/main" id="{C337A292-55AF-4DD4-CCCE-F13C5AFE87A1}"/>
              </a:ext>
            </a:extLst>
          </p:cNvPr>
          <p:cNvSpPr/>
          <p:nvPr/>
        </p:nvSpPr>
        <p:spPr>
          <a:xfrm>
            <a:off x="6841985" y="3186120"/>
            <a:ext cx="1688123" cy="3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ＭＳ ゴシック" panose="020B0609070205080204" pitchFamily="49" charset="-128"/>
                <a:ea typeface="ＭＳ ゴシック" panose="020B0609070205080204" pitchFamily="49" charset="-128"/>
              </a:rPr>
              <a:t>会議資料等はこちら↑</a:t>
            </a:r>
          </a:p>
        </p:txBody>
      </p:sp>
      <p:pic>
        <p:nvPicPr>
          <p:cNvPr id="6" name="Picture 2" descr="https://a.msip.securewg.jp/c/i/aHR0cHM6Ly9xci5xdWVsLmpwL3RtcC82YWQ5OGYxNjRmMmRmMDIxYmUzMjYxZDQ4MzVlZGM2Zjc4YjNiZmFhLnBuZw~~">
            <a:extLst>
              <a:ext uri="{FF2B5EF4-FFF2-40B4-BE49-F238E27FC236}">
                <a16:creationId xmlns:a16="http://schemas.microsoft.com/office/drawing/2014/main" id="{9FF36350-3E8C-1E77-553B-1D4C708B71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6769" y="2434908"/>
            <a:ext cx="738554" cy="738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484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540171" y="3873163"/>
            <a:ext cx="780382" cy="31361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defTabSz="844083">
              <a:defRPr/>
            </a:pPr>
            <a:r>
              <a:rPr lang="en-US" altLang="ja-JP" sz="1108" dirty="0">
                <a:solidFill>
                  <a:srgbClr val="000000"/>
                </a:solidFill>
                <a:latin typeface="Meiryo UI" panose="020B0604030504040204" pitchFamily="50" charset="-128"/>
                <a:ea typeface="Meiryo UI" panose="020B0604030504040204" pitchFamily="50" charset="-128"/>
              </a:rPr>
              <a:t>0</a:t>
            </a:r>
            <a:r>
              <a:rPr lang="ja-JP" altLang="en-US" sz="1108" dirty="0">
                <a:solidFill>
                  <a:srgbClr val="000000"/>
                </a:solidFill>
                <a:latin typeface="Meiryo UI" panose="020B0604030504040204" pitchFamily="50" charset="-128"/>
                <a:ea typeface="Meiryo UI" panose="020B0604030504040204" pitchFamily="50" charset="-128"/>
              </a:rPr>
              <a:t>歳</a:t>
            </a:r>
          </a:p>
        </p:txBody>
      </p:sp>
      <p:sp>
        <p:nvSpPr>
          <p:cNvPr id="6" name="正方形/長方形 5"/>
          <p:cNvSpPr/>
          <p:nvPr/>
        </p:nvSpPr>
        <p:spPr>
          <a:xfrm>
            <a:off x="2702091" y="3873163"/>
            <a:ext cx="780382" cy="31361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defTabSz="844083">
              <a:defRPr/>
            </a:pPr>
            <a:r>
              <a:rPr lang="en-US" altLang="ja-JP" sz="1108" dirty="0">
                <a:solidFill>
                  <a:srgbClr val="000000"/>
                </a:solidFill>
                <a:latin typeface="Meiryo UI" panose="020B0604030504040204" pitchFamily="50" charset="-128"/>
                <a:ea typeface="Meiryo UI" panose="020B0604030504040204" pitchFamily="50" charset="-128"/>
              </a:rPr>
              <a:t>1</a:t>
            </a:r>
            <a:r>
              <a:rPr lang="ja-JP" altLang="en-US" sz="1108" dirty="0">
                <a:solidFill>
                  <a:srgbClr val="000000"/>
                </a:solidFill>
                <a:latin typeface="Meiryo UI" panose="020B0604030504040204" pitchFamily="50" charset="-128"/>
                <a:ea typeface="Meiryo UI" panose="020B0604030504040204" pitchFamily="50" charset="-128"/>
              </a:rPr>
              <a:t>歳</a:t>
            </a:r>
          </a:p>
        </p:txBody>
      </p:sp>
      <p:sp>
        <p:nvSpPr>
          <p:cNvPr id="7" name="正方形/長方形 6"/>
          <p:cNvSpPr/>
          <p:nvPr/>
        </p:nvSpPr>
        <p:spPr>
          <a:xfrm>
            <a:off x="3879366" y="3880836"/>
            <a:ext cx="780382" cy="31361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defTabSz="844083">
              <a:defRPr/>
            </a:pPr>
            <a:r>
              <a:rPr lang="en-US" altLang="ja-JP" sz="1108" dirty="0">
                <a:solidFill>
                  <a:srgbClr val="000000"/>
                </a:solidFill>
                <a:latin typeface="Meiryo UI" panose="020B0604030504040204" pitchFamily="50" charset="-128"/>
                <a:ea typeface="Meiryo UI" panose="020B0604030504040204" pitchFamily="50" charset="-128"/>
              </a:rPr>
              <a:t>2</a:t>
            </a:r>
            <a:r>
              <a:rPr lang="ja-JP" altLang="en-US" sz="1108" dirty="0">
                <a:solidFill>
                  <a:srgbClr val="000000"/>
                </a:solidFill>
                <a:latin typeface="Meiryo UI" panose="020B0604030504040204" pitchFamily="50" charset="-128"/>
                <a:ea typeface="Meiryo UI" panose="020B0604030504040204" pitchFamily="50" charset="-128"/>
              </a:rPr>
              <a:t>歳</a:t>
            </a:r>
          </a:p>
        </p:txBody>
      </p:sp>
      <p:sp>
        <p:nvSpPr>
          <p:cNvPr id="8" name="正方形/長方形 7"/>
          <p:cNvSpPr/>
          <p:nvPr/>
        </p:nvSpPr>
        <p:spPr>
          <a:xfrm>
            <a:off x="5041296" y="3873163"/>
            <a:ext cx="780382" cy="31361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defTabSz="844083">
              <a:defRPr/>
            </a:pPr>
            <a:r>
              <a:rPr lang="en-US" altLang="ja-JP" sz="1108" dirty="0">
                <a:solidFill>
                  <a:srgbClr val="000000"/>
                </a:solidFill>
                <a:latin typeface="Meiryo UI" panose="020B0604030504040204" pitchFamily="50" charset="-128"/>
                <a:ea typeface="Meiryo UI" panose="020B0604030504040204" pitchFamily="50" charset="-128"/>
              </a:rPr>
              <a:t>3</a:t>
            </a:r>
            <a:r>
              <a:rPr lang="ja-JP" altLang="en-US" sz="1108" dirty="0">
                <a:solidFill>
                  <a:srgbClr val="000000"/>
                </a:solidFill>
                <a:latin typeface="Meiryo UI" panose="020B0604030504040204" pitchFamily="50" charset="-128"/>
                <a:ea typeface="Meiryo UI" panose="020B0604030504040204" pitchFamily="50" charset="-128"/>
              </a:rPr>
              <a:t>歳</a:t>
            </a:r>
          </a:p>
        </p:txBody>
      </p:sp>
      <p:cxnSp>
        <p:nvCxnSpPr>
          <p:cNvPr id="10" name="直線矢印コネクタ 9"/>
          <p:cNvCxnSpPr/>
          <p:nvPr/>
        </p:nvCxnSpPr>
        <p:spPr>
          <a:xfrm>
            <a:off x="613123" y="4186940"/>
            <a:ext cx="8179990" cy="0"/>
          </a:xfrm>
          <a:prstGeom prst="straightConnector1">
            <a:avLst/>
          </a:prstGeom>
          <a:ln w="31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1915013" y="4096991"/>
            <a:ext cx="0" cy="179898"/>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3066207" y="4093081"/>
            <a:ext cx="0" cy="179898"/>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4254739" y="4096991"/>
            <a:ext cx="0" cy="179898"/>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5423570" y="4096991"/>
            <a:ext cx="0" cy="179898"/>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6553239" y="4093077"/>
            <a:ext cx="0" cy="179898"/>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正方形/長方形 30"/>
          <p:cNvSpPr/>
          <p:nvPr/>
        </p:nvSpPr>
        <p:spPr>
          <a:xfrm>
            <a:off x="6164850" y="3873163"/>
            <a:ext cx="780382" cy="31361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defTabSz="844083">
              <a:defRPr/>
            </a:pPr>
            <a:r>
              <a:rPr lang="en-US" altLang="ja-JP" sz="1108" dirty="0">
                <a:solidFill>
                  <a:srgbClr val="000000"/>
                </a:solidFill>
                <a:latin typeface="Meiryo UI" panose="020B0604030504040204" pitchFamily="50" charset="-128"/>
                <a:ea typeface="Meiryo UI" panose="020B0604030504040204" pitchFamily="50" charset="-128"/>
              </a:rPr>
              <a:t>4</a:t>
            </a:r>
            <a:r>
              <a:rPr lang="ja-JP" altLang="en-US" sz="1108" dirty="0">
                <a:solidFill>
                  <a:srgbClr val="000000"/>
                </a:solidFill>
                <a:latin typeface="Meiryo UI" panose="020B0604030504040204" pitchFamily="50" charset="-128"/>
                <a:ea typeface="Meiryo UI" panose="020B0604030504040204" pitchFamily="50" charset="-128"/>
              </a:rPr>
              <a:t>歳</a:t>
            </a:r>
          </a:p>
        </p:txBody>
      </p:sp>
      <p:sp>
        <p:nvSpPr>
          <p:cNvPr id="32" name="正方形/長方形 31"/>
          <p:cNvSpPr/>
          <p:nvPr/>
        </p:nvSpPr>
        <p:spPr>
          <a:xfrm>
            <a:off x="7288413" y="3873163"/>
            <a:ext cx="780382" cy="31361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defTabSz="844083">
              <a:defRPr/>
            </a:pPr>
            <a:r>
              <a:rPr lang="en-US" altLang="ja-JP" sz="1108" dirty="0">
                <a:solidFill>
                  <a:srgbClr val="000000"/>
                </a:solidFill>
                <a:latin typeface="Meiryo UI" panose="020B0604030504040204" pitchFamily="50" charset="-128"/>
                <a:ea typeface="Meiryo UI" panose="020B0604030504040204" pitchFamily="50" charset="-128"/>
              </a:rPr>
              <a:t>5</a:t>
            </a:r>
            <a:r>
              <a:rPr lang="ja-JP" altLang="en-US" sz="1108" dirty="0">
                <a:solidFill>
                  <a:srgbClr val="000000"/>
                </a:solidFill>
                <a:latin typeface="Meiryo UI" panose="020B0604030504040204" pitchFamily="50" charset="-128"/>
                <a:ea typeface="Meiryo UI" panose="020B0604030504040204" pitchFamily="50" charset="-128"/>
              </a:rPr>
              <a:t>歳</a:t>
            </a:r>
          </a:p>
        </p:txBody>
      </p:sp>
      <p:cxnSp>
        <p:nvCxnSpPr>
          <p:cNvPr id="34" name="直線コネクタ 33"/>
          <p:cNvCxnSpPr/>
          <p:nvPr/>
        </p:nvCxnSpPr>
        <p:spPr>
          <a:xfrm>
            <a:off x="7663922" y="4093078"/>
            <a:ext cx="0" cy="179898"/>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正方形/長方形 35"/>
          <p:cNvSpPr/>
          <p:nvPr/>
        </p:nvSpPr>
        <p:spPr>
          <a:xfrm>
            <a:off x="8235487" y="3873163"/>
            <a:ext cx="780382" cy="31361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defTabSz="844083">
              <a:defRPr/>
            </a:pPr>
            <a:r>
              <a:rPr lang="en-US" altLang="ja-JP" sz="1108" dirty="0">
                <a:solidFill>
                  <a:srgbClr val="000000"/>
                </a:solidFill>
                <a:latin typeface="Meiryo UI" panose="020B0604030504040204" pitchFamily="50" charset="-128"/>
                <a:ea typeface="Meiryo UI" panose="020B0604030504040204" pitchFamily="50" charset="-128"/>
              </a:rPr>
              <a:t>6</a:t>
            </a:r>
            <a:r>
              <a:rPr lang="ja-JP" altLang="en-US" sz="1108" dirty="0">
                <a:solidFill>
                  <a:srgbClr val="000000"/>
                </a:solidFill>
                <a:latin typeface="Meiryo UI" panose="020B0604030504040204" pitchFamily="50" charset="-128"/>
                <a:ea typeface="Meiryo UI" panose="020B0604030504040204" pitchFamily="50" charset="-128"/>
              </a:rPr>
              <a:t>歳</a:t>
            </a:r>
          </a:p>
        </p:txBody>
      </p:sp>
      <p:cxnSp>
        <p:nvCxnSpPr>
          <p:cNvPr id="37" name="直線コネクタ 36"/>
          <p:cNvCxnSpPr/>
          <p:nvPr/>
        </p:nvCxnSpPr>
        <p:spPr>
          <a:xfrm>
            <a:off x="8645990" y="4093079"/>
            <a:ext cx="0" cy="179898"/>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正方形/長方形 56"/>
          <p:cNvSpPr/>
          <p:nvPr/>
        </p:nvSpPr>
        <p:spPr>
          <a:xfrm>
            <a:off x="1957197" y="3542074"/>
            <a:ext cx="6730977" cy="243006"/>
          </a:xfrm>
          <a:prstGeom prst="rect">
            <a:avLst/>
          </a:prstGeom>
          <a:solidFill>
            <a:schemeClr val="bg1">
              <a:lumMod val="95000"/>
            </a:schemeClr>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defTabSz="844083">
              <a:defRPr/>
            </a:pPr>
            <a:r>
              <a:rPr lang="ja-JP" altLang="en-US" sz="1108" dirty="0">
                <a:solidFill>
                  <a:srgbClr val="000000"/>
                </a:solidFill>
                <a:latin typeface="Meiryo UI" panose="020B0604030504040204" pitchFamily="50" charset="-128"/>
                <a:ea typeface="Meiryo UI" panose="020B0604030504040204" pitchFamily="50" charset="-128"/>
              </a:rPr>
              <a:t>対象年代</a:t>
            </a:r>
            <a:endParaRPr lang="en-US" altLang="ja-JP" sz="1108" dirty="0">
              <a:solidFill>
                <a:srgbClr val="000000"/>
              </a:solidFill>
              <a:latin typeface="Meiryo UI" panose="020B0604030504040204" pitchFamily="50" charset="-128"/>
              <a:ea typeface="Meiryo UI" panose="020B0604030504040204" pitchFamily="50" charset="-128"/>
            </a:endParaRPr>
          </a:p>
        </p:txBody>
      </p:sp>
      <p:sp>
        <p:nvSpPr>
          <p:cNvPr id="35" name="テキスト プレースホルダー 2"/>
          <p:cNvSpPr>
            <a:spLocks noGrp="1"/>
          </p:cNvSpPr>
          <p:nvPr>
            <p:ph type="body" sz="quarter" idx="12"/>
          </p:nvPr>
        </p:nvSpPr>
        <p:spPr>
          <a:xfrm>
            <a:off x="519599" y="816887"/>
            <a:ext cx="8177811" cy="1066757"/>
          </a:xfrm>
        </p:spPr>
        <p:txBody>
          <a:bodyPr anchor="t"/>
          <a:lstStyle/>
          <a:p>
            <a:r>
              <a:rPr lang="ja-JP" altLang="en-US" sz="2000" b="0" dirty="0">
                <a:latin typeface="Meiryo UI" panose="020B0604030504040204" pitchFamily="50" charset="-128"/>
                <a:ea typeface="Meiryo UI" panose="020B0604030504040204" pitchFamily="50" charset="-128"/>
              </a:rPr>
              <a:t>本調査研究で取り扱う未就園児は、小学校就学前のすべての年齢を対象とするが、年齢による違いも考慮する必要がある。</a:t>
            </a:r>
            <a:endParaRPr lang="en-US" altLang="ja-JP" sz="2000" b="0" dirty="0">
              <a:latin typeface="Meiryo UI" panose="020B0604030504040204" pitchFamily="50" charset="-128"/>
              <a:ea typeface="Meiryo UI" panose="020B0604030504040204" pitchFamily="50" charset="-128"/>
            </a:endParaRPr>
          </a:p>
          <a:p>
            <a:r>
              <a:rPr lang="en-US" altLang="ja-JP" sz="2000" b="0" dirty="0">
                <a:latin typeface="Meiryo UI" panose="020B0604030504040204" pitchFamily="50" charset="-128"/>
                <a:ea typeface="Meiryo UI" panose="020B0604030504040204" pitchFamily="50" charset="-128"/>
              </a:rPr>
              <a:t>0-2</a:t>
            </a:r>
            <a:r>
              <a:rPr lang="ja-JP" altLang="en-US" sz="2000" b="0" dirty="0">
                <a:latin typeface="Meiryo UI" panose="020B0604030504040204" pitchFamily="50" charset="-128"/>
                <a:ea typeface="Meiryo UI" panose="020B0604030504040204" pitchFamily="50" charset="-128"/>
              </a:rPr>
              <a:t>歳児と</a:t>
            </a:r>
            <a:r>
              <a:rPr lang="en-US" altLang="ja-JP" sz="2000" b="0" dirty="0">
                <a:latin typeface="Meiryo UI" panose="020B0604030504040204" pitchFamily="50" charset="-128"/>
                <a:ea typeface="Meiryo UI" panose="020B0604030504040204" pitchFamily="50" charset="-128"/>
              </a:rPr>
              <a:t>3</a:t>
            </a:r>
            <a:r>
              <a:rPr lang="ja-JP" altLang="en-US" sz="2000" b="0" dirty="0">
                <a:latin typeface="Meiryo UI" panose="020B0604030504040204" pitchFamily="50" charset="-128"/>
                <a:ea typeface="Meiryo UI" panose="020B0604030504040204" pitchFamily="50" charset="-128"/>
              </a:rPr>
              <a:t>歳児以上では未就園の意味するところが大きく異なるため、検討の際に留意をする必要がある</a:t>
            </a:r>
          </a:p>
        </p:txBody>
      </p:sp>
      <p:sp>
        <p:nvSpPr>
          <p:cNvPr id="49" name="テキスト ボックス 48"/>
          <p:cNvSpPr txBox="1"/>
          <p:nvPr/>
        </p:nvSpPr>
        <p:spPr>
          <a:xfrm>
            <a:off x="799988" y="4345952"/>
            <a:ext cx="1017366" cy="1804059"/>
          </a:xfrm>
          <a:prstGeom prst="rect">
            <a:avLst/>
          </a:prstGeom>
          <a:gradFill>
            <a:gsLst>
              <a:gs pos="0">
                <a:srgbClr val="FBE5D6"/>
              </a:gs>
              <a:gs pos="100000">
                <a:srgbClr val="FFFFCC"/>
              </a:gs>
            </a:gsLst>
            <a:lin ang="0" scaled="0"/>
          </a:gradFill>
          <a:ln w="28575">
            <a:solidFill>
              <a:srgbClr val="FFC000"/>
            </a:solidFill>
            <a:prstDash val="sysDash"/>
          </a:ln>
        </p:spPr>
        <p:txBody>
          <a:bodyPr wrap="square" lIns="66462" tIns="99692" rIns="66462" rtlCol="0" anchor="ctr">
            <a:noAutofit/>
          </a:bodyPr>
          <a:lstStyle>
            <a:defPPr>
              <a:defRPr lang="en-US"/>
            </a:defPPr>
            <a:lvl1pPr algn="ctr">
              <a:defRPr kumimoji="1">
                <a:latin typeface="メイリオ" panose="020B0604030504040204" pitchFamily="50" charset="-128"/>
                <a:ea typeface="メイリオ" panose="020B0604030504040204" pitchFamily="50" charset="-128"/>
              </a:defRPr>
            </a:lvl1pPr>
          </a:lstStyle>
          <a:p>
            <a:endParaRPr lang="ja-JP" altLang="en-US" sz="1662" dirty="0">
              <a:latin typeface="Meiryo UI" panose="020B0604030504040204" pitchFamily="50" charset="-128"/>
              <a:ea typeface="Meiryo UI" panose="020B0604030504040204" pitchFamily="50" charset="-128"/>
            </a:endParaRPr>
          </a:p>
        </p:txBody>
      </p:sp>
      <p:grpSp>
        <p:nvGrpSpPr>
          <p:cNvPr id="50" name="グループ化 49"/>
          <p:cNvGrpSpPr/>
          <p:nvPr/>
        </p:nvGrpSpPr>
        <p:grpSpPr>
          <a:xfrm>
            <a:off x="1928194" y="4362924"/>
            <a:ext cx="6717796" cy="536197"/>
            <a:chOff x="1860631" y="2423794"/>
            <a:chExt cx="6648377" cy="454653"/>
          </a:xfrm>
        </p:grpSpPr>
        <p:sp>
          <p:nvSpPr>
            <p:cNvPr id="52" name="テキスト ボックス 51"/>
            <p:cNvSpPr txBox="1"/>
            <p:nvPr/>
          </p:nvSpPr>
          <p:spPr>
            <a:xfrm>
              <a:off x="1860631" y="2423794"/>
              <a:ext cx="6648377" cy="140459"/>
            </a:xfrm>
            <a:prstGeom prst="rect">
              <a:avLst/>
            </a:prstGeom>
            <a:solidFill>
              <a:schemeClr val="accent6">
                <a:lumMod val="20000"/>
                <a:lumOff val="80000"/>
              </a:schemeClr>
            </a:solidFill>
            <a:ln w="28575">
              <a:solidFill>
                <a:srgbClr val="00B050"/>
              </a:solidFill>
              <a:prstDash val="sysDash"/>
            </a:ln>
          </p:spPr>
          <p:txBody>
            <a:bodyPr wrap="square" lIns="66462" tIns="99692" rIns="66462" rtlCol="0" anchor="ctr">
              <a:noAutofit/>
            </a:bodyPr>
            <a:lstStyle/>
            <a:p>
              <a:pPr algn="ctr"/>
              <a:endParaRPr lang="ja-JP" altLang="en-US" sz="1662"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1860631" y="2423795"/>
              <a:ext cx="2996024" cy="454652"/>
            </a:xfrm>
            <a:prstGeom prst="rect">
              <a:avLst/>
            </a:prstGeom>
            <a:solidFill>
              <a:schemeClr val="accent6">
                <a:lumMod val="20000"/>
                <a:lumOff val="80000"/>
              </a:schemeClr>
            </a:solidFill>
            <a:ln w="28575">
              <a:solidFill>
                <a:srgbClr val="00B050"/>
              </a:solidFill>
              <a:prstDash val="sysDash"/>
            </a:ln>
          </p:spPr>
          <p:txBody>
            <a:bodyPr wrap="square" lIns="66462" tIns="99692" rIns="66462" rtlCol="0" anchor="ctr">
              <a:noAutofit/>
            </a:bodyPr>
            <a:lstStyle/>
            <a:p>
              <a:pPr algn="ctr"/>
              <a:endParaRPr lang="ja-JP" altLang="en-US" sz="1662"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4392485" y="2451489"/>
              <a:ext cx="827561" cy="98008"/>
            </a:xfrm>
            <a:prstGeom prst="rect">
              <a:avLst/>
            </a:prstGeom>
            <a:solidFill>
              <a:schemeClr val="accent6">
                <a:lumMod val="20000"/>
                <a:lumOff val="80000"/>
              </a:schemeClr>
            </a:solidFill>
            <a:ln w="28575">
              <a:noFill/>
              <a:prstDash val="sysDash"/>
            </a:ln>
          </p:spPr>
          <p:txBody>
            <a:bodyPr wrap="square" lIns="66462" tIns="99692" rIns="66462" rtlCol="0" anchor="ctr">
              <a:noAutofit/>
            </a:bodyPr>
            <a:lstStyle/>
            <a:p>
              <a:pPr algn="ctr"/>
              <a:endParaRPr lang="ja-JP" altLang="en-US" sz="1662" dirty="0">
                <a:latin typeface="Meiryo UI" panose="020B0604030504040204" pitchFamily="50" charset="-128"/>
                <a:ea typeface="Meiryo UI" panose="020B0604030504040204" pitchFamily="50" charset="-128"/>
              </a:endParaRPr>
            </a:p>
          </p:txBody>
        </p:sp>
      </p:grpSp>
      <p:sp>
        <p:nvSpPr>
          <p:cNvPr id="62" name="テキスト ボックス 61"/>
          <p:cNvSpPr txBox="1"/>
          <p:nvPr/>
        </p:nvSpPr>
        <p:spPr>
          <a:xfrm>
            <a:off x="2391516" y="4513369"/>
            <a:ext cx="1826132" cy="311553"/>
          </a:xfrm>
          <a:prstGeom prst="rect">
            <a:avLst/>
          </a:prstGeom>
          <a:noFill/>
          <a:ln w="28575">
            <a:noFill/>
            <a:prstDash val="sysDash"/>
          </a:ln>
        </p:spPr>
        <p:txBody>
          <a:bodyPr wrap="square" lIns="66462" tIns="99692" rIns="66462" rtlCol="0" anchor="ctr">
            <a:noAutofit/>
          </a:bodyPr>
          <a:lstStyle/>
          <a:p>
            <a:pPr algn="ctr"/>
            <a:r>
              <a:rPr lang="ja-JP" altLang="en-US" sz="1662" dirty="0">
                <a:latin typeface="Meiryo UI" panose="020B0604030504040204" pitchFamily="50" charset="-128"/>
                <a:ea typeface="Meiryo UI" panose="020B0604030504040204" pitchFamily="50" charset="-128"/>
              </a:rPr>
              <a:t>未就園</a:t>
            </a:r>
          </a:p>
        </p:txBody>
      </p:sp>
      <p:grpSp>
        <p:nvGrpSpPr>
          <p:cNvPr id="63" name="グループ化 62"/>
          <p:cNvGrpSpPr/>
          <p:nvPr/>
        </p:nvGrpSpPr>
        <p:grpSpPr>
          <a:xfrm>
            <a:off x="1915013" y="4600276"/>
            <a:ext cx="6737568" cy="1549734"/>
            <a:chOff x="1860631" y="2467513"/>
            <a:chExt cx="6670894" cy="1243816"/>
          </a:xfrm>
        </p:grpSpPr>
        <p:sp>
          <p:nvSpPr>
            <p:cNvPr id="64" name="テキスト ボックス 63"/>
            <p:cNvSpPr txBox="1"/>
            <p:nvPr/>
          </p:nvSpPr>
          <p:spPr>
            <a:xfrm>
              <a:off x="1860631" y="3014471"/>
              <a:ext cx="6670893" cy="696858"/>
            </a:xfrm>
            <a:prstGeom prst="rect">
              <a:avLst/>
            </a:prstGeom>
            <a:solidFill>
              <a:schemeClr val="bg1"/>
            </a:solidFill>
            <a:ln w="28575">
              <a:solidFill>
                <a:srgbClr val="002060"/>
              </a:solidFill>
              <a:prstDash val="sysDash"/>
            </a:ln>
          </p:spPr>
          <p:txBody>
            <a:bodyPr wrap="square" lIns="66462" tIns="99692" rIns="66462" rtlCol="0" anchor="ctr">
              <a:noAutofit/>
            </a:bodyPr>
            <a:lstStyle/>
            <a:p>
              <a:endParaRPr lang="ja-JP" altLang="en-US" sz="1477" dirty="0">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4917042" y="2467513"/>
              <a:ext cx="3614483" cy="317386"/>
            </a:xfrm>
            <a:prstGeom prst="rect">
              <a:avLst/>
            </a:prstGeom>
            <a:solidFill>
              <a:schemeClr val="bg1"/>
            </a:solidFill>
            <a:ln w="28575">
              <a:solidFill>
                <a:srgbClr val="002060"/>
              </a:solidFill>
              <a:prstDash val="sysDash"/>
            </a:ln>
          </p:spPr>
          <p:txBody>
            <a:bodyPr wrap="square" lIns="66462" tIns="99692" rIns="66462" rtlCol="0" anchor="ctr">
              <a:noAutofit/>
            </a:bodyPr>
            <a:lstStyle/>
            <a:p>
              <a:endParaRPr lang="ja-JP" altLang="en-US" sz="1662" dirty="0">
                <a:latin typeface="Meiryo UI" panose="020B0604030504040204" pitchFamily="50" charset="-128"/>
                <a:ea typeface="Meiryo UI" panose="020B0604030504040204" pitchFamily="50" charset="-128"/>
              </a:endParaRPr>
            </a:p>
          </p:txBody>
        </p:sp>
        <p:sp>
          <p:nvSpPr>
            <p:cNvPr id="66" name="テキスト ボックス 65"/>
            <p:cNvSpPr txBox="1"/>
            <p:nvPr/>
          </p:nvSpPr>
          <p:spPr>
            <a:xfrm>
              <a:off x="1860631" y="2753219"/>
              <a:ext cx="6670893" cy="262303"/>
            </a:xfrm>
            <a:prstGeom prst="rect">
              <a:avLst/>
            </a:prstGeom>
            <a:solidFill>
              <a:schemeClr val="bg1"/>
            </a:solidFill>
            <a:ln w="28575">
              <a:solidFill>
                <a:srgbClr val="002060"/>
              </a:solidFill>
              <a:prstDash val="sysDash"/>
            </a:ln>
          </p:spPr>
          <p:txBody>
            <a:bodyPr wrap="square" lIns="66462" tIns="99692" rIns="66462" rtlCol="0" anchor="ctr">
              <a:noAutofit/>
            </a:bodyPr>
            <a:lstStyle/>
            <a:p>
              <a:pPr algn="ctr"/>
              <a:endParaRPr lang="ja-JP" altLang="en-US" sz="1662" dirty="0">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1874044" y="2996769"/>
              <a:ext cx="6643688" cy="44886"/>
            </a:xfrm>
            <a:prstGeom prst="rect">
              <a:avLst/>
            </a:prstGeom>
            <a:solidFill>
              <a:schemeClr val="bg1"/>
            </a:solidFill>
            <a:ln w="28575">
              <a:noFill/>
            </a:ln>
          </p:spPr>
          <p:txBody>
            <a:bodyPr wrap="square" lIns="66462" tIns="99692" rIns="66462" rtlCol="0" anchor="ctr">
              <a:noAutofit/>
            </a:bodyPr>
            <a:lstStyle/>
            <a:p>
              <a:pPr algn="ctr"/>
              <a:endParaRPr lang="ja-JP" altLang="en-US" sz="1662" dirty="0">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4936331" y="2726548"/>
              <a:ext cx="3581399" cy="49375"/>
            </a:xfrm>
            <a:prstGeom prst="rect">
              <a:avLst/>
            </a:prstGeom>
            <a:solidFill>
              <a:schemeClr val="bg1"/>
            </a:solidFill>
            <a:ln w="28575">
              <a:noFill/>
            </a:ln>
          </p:spPr>
          <p:txBody>
            <a:bodyPr wrap="square" lIns="66462" tIns="99692" rIns="66462" rtlCol="0" anchor="ctr">
              <a:noAutofit/>
            </a:bodyPr>
            <a:lstStyle/>
            <a:p>
              <a:pPr algn="ctr"/>
              <a:endParaRPr lang="ja-JP" altLang="en-US" sz="1662" dirty="0">
                <a:latin typeface="Meiryo UI" panose="020B0604030504040204" pitchFamily="50" charset="-128"/>
                <a:ea typeface="Meiryo UI" panose="020B0604030504040204" pitchFamily="50" charset="-128"/>
              </a:endParaRPr>
            </a:p>
          </p:txBody>
        </p:sp>
      </p:grpSp>
      <p:grpSp>
        <p:nvGrpSpPr>
          <p:cNvPr id="69" name="グループ化 68"/>
          <p:cNvGrpSpPr/>
          <p:nvPr/>
        </p:nvGrpSpPr>
        <p:grpSpPr>
          <a:xfrm>
            <a:off x="770978" y="4703455"/>
            <a:ext cx="1157569" cy="984573"/>
            <a:chOff x="605645" y="2423795"/>
            <a:chExt cx="1253196" cy="1088785"/>
          </a:xfrm>
        </p:grpSpPr>
        <p:sp>
          <p:nvSpPr>
            <p:cNvPr id="70" name="テキスト ボックス 69"/>
            <p:cNvSpPr txBox="1"/>
            <p:nvPr/>
          </p:nvSpPr>
          <p:spPr>
            <a:xfrm>
              <a:off x="605645" y="2423795"/>
              <a:ext cx="568013" cy="1015495"/>
            </a:xfrm>
            <a:prstGeom prst="rect">
              <a:avLst/>
            </a:prstGeom>
            <a:noFill/>
            <a:ln w="28575">
              <a:noFill/>
              <a:prstDash val="sysDash"/>
            </a:ln>
          </p:spPr>
          <p:txBody>
            <a:bodyPr vert="eaVert" wrap="square" lIns="66462" tIns="99692" rIns="66462" rtlCol="0" anchor="ctr">
              <a:noAutofit/>
            </a:bodyPr>
            <a:lstStyle>
              <a:defPPr>
                <a:defRPr lang="en-US"/>
              </a:defPPr>
              <a:lvl1pPr algn="ctr">
                <a:defRPr kumimoji="1">
                  <a:latin typeface="メイリオ" panose="020B0604030504040204" pitchFamily="50" charset="-128"/>
                  <a:ea typeface="メイリオ" panose="020B0604030504040204" pitchFamily="50" charset="-128"/>
                </a:defRPr>
              </a:lvl1pPr>
            </a:lstStyle>
            <a:p>
              <a:r>
                <a:rPr lang="ja-JP" altLang="en-US" sz="1662" dirty="0">
                  <a:latin typeface="Meiryo UI" panose="020B0604030504040204" pitchFamily="50" charset="-128"/>
                  <a:ea typeface="Meiryo UI" panose="020B0604030504040204" pitchFamily="50" charset="-128"/>
                </a:rPr>
                <a:t>妊娠期</a:t>
              </a:r>
              <a:endParaRPr lang="en-US" altLang="ja-JP" sz="1662" dirty="0">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1290828" y="2439965"/>
              <a:ext cx="568013" cy="1015495"/>
            </a:xfrm>
            <a:prstGeom prst="rect">
              <a:avLst/>
            </a:prstGeom>
            <a:noFill/>
            <a:ln w="28575">
              <a:noFill/>
              <a:prstDash val="sysDash"/>
            </a:ln>
          </p:spPr>
          <p:txBody>
            <a:bodyPr vert="eaVert" wrap="square" lIns="66462" tIns="99692" rIns="66462" rtlCol="0" anchor="ctr">
              <a:noAutofit/>
            </a:bodyPr>
            <a:lstStyle>
              <a:defPPr>
                <a:defRPr lang="en-US"/>
              </a:defPPr>
              <a:lvl1pPr algn="ctr">
                <a:defRPr kumimoji="1">
                  <a:latin typeface="メイリオ" panose="020B0604030504040204" pitchFamily="50" charset="-128"/>
                  <a:ea typeface="メイリオ" panose="020B0604030504040204" pitchFamily="50" charset="-128"/>
                </a:defRPr>
              </a:lvl1pPr>
            </a:lstStyle>
            <a:p>
              <a:r>
                <a:rPr lang="ja-JP" altLang="en-US" sz="1662" dirty="0">
                  <a:latin typeface="Meiryo UI" panose="020B0604030504040204" pitchFamily="50" charset="-128"/>
                  <a:ea typeface="Meiryo UI" panose="020B0604030504040204" pitchFamily="50" charset="-128"/>
                </a:rPr>
                <a:t>出生</a:t>
              </a:r>
              <a:endParaRPr lang="en-US" altLang="ja-JP" sz="1662"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951645" y="2497085"/>
              <a:ext cx="568013" cy="1015495"/>
            </a:xfrm>
            <a:prstGeom prst="rect">
              <a:avLst/>
            </a:prstGeom>
            <a:noFill/>
            <a:ln w="28575">
              <a:noFill/>
              <a:prstDash val="sysDash"/>
            </a:ln>
          </p:spPr>
          <p:txBody>
            <a:bodyPr vert="horz" wrap="square" lIns="66462" tIns="99692" rIns="66462" rtlCol="0" anchor="ctr">
              <a:noAutofit/>
            </a:bodyPr>
            <a:lstStyle>
              <a:defPPr>
                <a:defRPr lang="en-US"/>
              </a:defPPr>
              <a:lvl1pPr algn="ctr">
                <a:defRPr kumimoji="1">
                  <a:latin typeface="メイリオ" panose="020B0604030504040204" pitchFamily="50" charset="-128"/>
                  <a:ea typeface="メイリオ" panose="020B0604030504040204" pitchFamily="50" charset="-128"/>
                </a:defRPr>
              </a:lvl1pPr>
            </a:lstStyle>
            <a:p>
              <a:r>
                <a:rPr lang="ja-JP" altLang="en-US" sz="1662" dirty="0">
                  <a:latin typeface="Meiryo UI" panose="020B0604030504040204" pitchFamily="50" charset="-128"/>
                  <a:ea typeface="Meiryo UI" panose="020B0604030504040204" pitchFamily="50" charset="-128"/>
                </a:rPr>
                <a:t>～</a:t>
              </a:r>
              <a:endParaRPr lang="en-US" altLang="ja-JP" sz="1662" dirty="0">
                <a:latin typeface="Meiryo UI" panose="020B0604030504040204" pitchFamily="50" charset="-128"/>
                <a:ea typeface="Meiryo UI" panose="020B0604030504040204" pitchFamily="50" charset="-128"/>
              </a:endParaRPr>
            </a:p>
          </p:txBody>
        </p:sp>
      </p:grpSp>
      <p:cxnSp>
        <p:nvCxnSpPr>
          <p:cNvPr id="73" name="直線コネクタ 72"/>
          <p:cNvCxnSpPr/>
          <p:nvPr/>
        </p:nvCxnSpPr>
        <p:spPr>
          <a:xfrm>
            <a:off x="789597" y="4096991"/>
            <a:ext cx="0" cy="179898"/>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正方形/長方形 73"/>
          <p:cNvSpPr/>
          <p:nvPr/>
        </p:nvSpPr>
        <p:spPr>
          <a:xfrm>
            <a:off x="414622" y="3884597"/>
            <a:ext cx="780382" cy="313619"/>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defTabSz="844083">
              <a:defRPr/>
            </a:pPr>
            <a:r>
              <a:rPr lang="ja-JP" altLang="en-US" sz="1108" dirty="0">
                <a:solidFill>
                  <a:srgbClr val="000000"/>
                </a:solidFill>
                <a:latin typeface="Meiryo UI" panose="020B0604030504040204" pitchFamily="50" charset="-128"/>
                <a:ea typeface="Meiryo UI" panose="020B0604030504040204" pitchFamily="50" charset="-128"/>
              </a:rPr>
              <a:t>妊娠期～</a:t>
            </a:r>
          </a:p>
        </p:txBody>
      </p:sp>
      <p:sp>
        <p:nvSpPr>
          <p:cNvPr id="28" name="テキスト ボックス 27"/>
          <p:cNvSpPr txBox="1"/>
          <p:nvPr/>
        </p:nvSpPr>
        <p:spPr>
          <a:xfrm>
            <a:off x="2391519" y="5364126"/>
            <a:ext cx="2657509" cy="459088"/>
          </a:xfrm>
          <a:prstGeom prst="rect">
            <a:avLst/>
          </a:prstGeom>
          <a:noFill/>
        </p:spPr>
        <p:txBody>
          <a:bodyPr wrap="square" lIns="0" rIns="0" rtlCol="0">
            <a:noAutofit/>
          </a:bodyPr>
          <a:lstStyle/>
          <a:p>
            <a:pPr defTabSz="265853"/>
            <a:r>
              <a:rPr lang="ja-JP" altLang="en-US" sz="1662" dirty="0">
                <a:latin typeface="Meiryo UI" panose="020B0604030504040204" pitchFamily="50" charset="-128"/>
                <a:ea typeface="Meiryo UI" panose="020B0604030504040204" pitchFamily="50" charset="-128"/>
              </a:rPr>
              <a:t>保育所・認定こども園等</a:t>
            </a:r>
            <a:r>
              <a:rPr lang="ja-JP" altLang="en-US" sz="1015" dirty="0">
                <a:latin typeface="Meiryo UI" panose="020B0604030504040204" pitchFamily="50" charset="-128"/>
                <a:ea typeface="Meiryo UI" panose="020B0604030504040204" pitchFamily="50" charset="-128"/>
              </a:rPr>
              <a:t>（</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a:t>
            </a:r>
          </a:p>
          <a:p>
            <a:pPr defTabSz="265853"/>
            <a:endParaRPr lang="ja-JP" altLang="en-US" sz="1662" dirty="0">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5322686" y="5111893"/>
            <a:ext cx="3217682" cy="459088"/>
          </a:xfrm>
          <a:prstGeom prst="rect">
            <a:avLst/>
          </a:prstGeom>
          <a:noFill/>
        </p:spPr>
        <p:txBody>
          <a:bodyPr wrap="square" lIns="0" rIns="0" rtlCol="0">
            <a:noAutofit/>
          </a:bodyPr>
          <a:lstStyle/>
          <a:p>
            <a:pPr defTabSz="265853"/>
            <a:r>
              <a:rPr lang="ja-JP" altLang="en-US" sz="1662" dirty="0">
                <a:latin typeface="Meiryo UI" panose="020B0604030504040204" pitchFamily="50" charset="-128"/>
                <a:ea typeface="Meiryo UI" panose="020B0604030504040204" pitchFamily="50" charset="-128"/>
              </a:rPr>
              <a:t>幼稚園・保育所・認定こども園等</a:t>
            </a:r>
            <a:r>
              <a:rPr lang="ja-JP" altLang="en-US" sz="1015" dirty="0">
                <a:latin typeface="Meiryo UI" panose="020B0604030504040204" pitchFamily="50" charset="-128"/>
                <a:ea typeface="Meiryo UI" panose="020B0604030504040204" pitchFamily="50" charset="-128"/>
              </a:rPr>
              <a:t>（</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a:t>
            </a:r>
          </a:p>
        </p:txBody>
      </p:sp>
      <p:sp>
        <p:nvSpPr>
          <p:cNvPr id="33" name="角丸四角形吹き出し 32"/>
          <p:cNvSpPr/>
          <p:nvPr/>
        </p:nvSpPr>
        <p:spPr>
          <a:xfrm>
            <a:off x="975915" y="2122333"/>
            <a:ext cx="2903450" cy="1220342"/>
          </a:xfrm>
          <a:prstGeom prst="wedgeRoundRectCallout">
            <a:avLst>
              <a:gd name="adj1" fmla="val -593"/>
              <a:gd name="adj2" fmla="val 128613"/>
              <a:gd name="adj3" fmla="val 16667"/>
            </a:avLst>
          </a:prstGeom>
          <a:solidFill>
            <a:schemeClr val="accent2">
              <a:lumMod val="10000"/>
              <a:lumOff val="90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lvl="0">
              <a:defRPr/>
            </a:pPr>
            <a:r>
              <a:rPr lang="ja-JP" altLang="en-US" sz="1400" dirty="0">
                <a:solidFill>
                  <a:srgbClr val="000000"/>
                </a:solidFill>
                <a:latin typeface="Meiryo UI" panose="020B0604030504040204" pitchFamily="50" charset="-128"/>
                <a:ea typeface="Meiryo UI" panose="020B0604030504040204" pitchFamily="50" charset="-128"/>
              </a:rPr>
              <a:t>就園する場合、保護者の就労、保護者の疾病・障害等の「保育を必要とする事由」を求められる保育所が主な就園先である </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41" name="角丸四角形吹き出し 40"/>
          <p:cNvSpPr/>
          <p:nvPr/>
        </p:nvSpPr>
        <p:spPr>
          <a:xfrm>
            <a:off x="5041296" y="2147624"/>
            <a:ext cx="3611284" cy="1168302"/>
          </a:xfrm>
          <a:prstGeom prst="wedgeRoundRectCallout">
            <a:avLst>
              <a:gd name="adj1" fmla="val 5322"/>
              <a:gd name="adj2" fmla="val 117532"/>
              <a:gd name="adj3" fmla="val 16667"/>
            </a:avLst>
          </a:prstGeom>
          <a:solidFill>
            <a:schemeClr val="accent2">
              <a:lumMod val="10000"/>
              <a:lumOff val="90000"/>
            </a:scheme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lvl="0" algn="ctr">
              <a:defRPr/>
            </a:pPr>
            <a:r>
              <a:rPr lang="ja-JP" altLang="en-US" sz="1400" dirty="0">
                <a:solidFill>
                  <a:srgbClr val="000000"/>
                </a:solidFill>
                <a:latin typeface="Meiryo UI" panose="020B0604030504040204" pitchFamily="50" charset="-128"/>
                <a:ea typeface="Meiryo UI" panose="020B0604030504040204" pitchFamily="50" charset="-128"/>
              </a:rPr>
              <a:t>３～５歳は</a:t>
            </a:r>
            <a:r>
              <a:rPr lang="ja-JP" altLang="en-US" sz="1400" dirty="0">
                <a:solidFill>
                  <a:schemeClr val="tx1"/>
                </a:solidFill>
                <a:latin typeface="Meiryo UI" panose="020B0604030504040204" pitchFamily="50" charset="-128"/>
                <a:ea typeface="Meiryo UI" panose="020B0604030504040204" pitchFamily="50" charset="-128"/>
              </a:rPr>
              <a:t>幼稚園・保育所・</a:t>
            </a:r>
            <a:r>
              <a:rPr lang="ja-JP" altLang="en-US" sz="1400" dirty="0">
                <a:solidFill>
                  <a:srgbClr val="000000"/>
                </a:solidFill>
                <a:latin typeface="Meiryo UI" panose="020B0604030504040204" pitchFamily="50" charset="-128"/>
                <a:ea typeface="Meiryo UI" panose="020B0604030504040204" pitchFamily="50" charset="-128"/>
              </a:rPr>
              <a:t>認定こども園等の</a:t>
            </a:r>
            <a:endParaRPr lang="en-US" altLang="ja-JP" sz="1400" dirty="0">
              <a:solidFill>
                <a:srgbClr val="000000"/>
              </a:solidFill>
              <a:latin typeface="Meiryo UI" panose="020B0604030504040204" pitchFamily="50" charset="-128"/>
              <a:ea typeface="Meiryo UI" panose="020B0604030504040204" pitchFamily="50" charset="-128"/>
            </a:endParaRPr>
          </a:p>
          <a:p>
            <a:pPr lvl="0" algn="ctr">
              <a:defRPr/>
            </a:pPr>
            <a:r>
              <a:rPr lang="ja-JP" altLang="en-US" sz="1400" dirty="0">
                <a:solidFill>
                  <a:srgbClr val="000000"/>
                </a:solidFill>
                <a:latin typeface="Meiryo UI" panose="020B0604030504040204" pitchFamily="50" charset="-128"/>
                <a:ea typeface="Meiryo UI" panose="020B0604030504040204" pitchFamily="50" charset="-128"/>
              </a:rPr>
              <a:t>利用料が無償化されているにもかかわらず、</a:t>
            </a:r>
            <a:endParaRPr lang="en-US" altLang="ja-JP" sz="1400" dirty="0">
              <a:solidFill>
                <a:srgbClr val="000000"/>
              </a:solidFill>
              <a:latin typeface="Meiryo UI" panose="020B0604030504040204" pitchFamily="50" charset="-128"/>
              <a:ea typeface="Meiryo UI" panose="020B0604030504040204" pitchFamily="50" charset="-128"/>
            </a:endParaRPr>
          </a:p>
          <a:p>
            <a:pPr lvl="0" algn="ctr">
              <a:defRPr/>
            </a:pPr>
            <a:r>
              <a:rPr lang="ja-JP" altLang="en-US" sz="1400" dirty="0">
                <a:solidFill>
                  <a:srgbClr val="000000"/>
                </a:solidFill>
                <a:latin typeface="Meiryo UI" panose="020B0604030504040204" pitchFamily="50" charset="-128"/>
                <a:ea typeface="Meiryo UI" panose="020B0604030504040204" pitchFamily="50" charset="-128"/>
              </a:rPr>
              <a:t>一定数未就園児が存在する</a:t>
            </a:r>
          </a:p>
        </p:txBody>
      </p:sp>
      <p:sp>
        <p:nvSpPr>
          <p:cNvPr id="43" name="テキスト プレースホルダー 2"/>
          <p:cNvSpPr>
            <a:spLocks noGrp="1"/>
          </p:cNvSpPr>
          <p:nvPr>
            <p:ph type="body" sz="quarter" idx="12"/>
          </p:nvPr>
        </p:nvSpPr>
        <p:spPr>
          <a:xfrm>
            <a:off x="844420" y="6120464"/>
            <a:ext cx="3034945" cy="377112"/>
          </a:xfrm>
        </p:spPr>
        <p:txBody>
          <a:bodyPr/>
          <a:lstStyle/>
          <a:p>
            <a:r>
              <a:rPr lang="ja-JP" altLang="en-US" sz="900" b="0" dirty="0">
                <a:latin typeface="Meiryo UI" panose="020B0604030504040204" pitchFamily="50" charset="-128"/>
                <a:ea typeface="Meiryo UI" panose="020B0604030504040204" pitchFamily="50" charset="-128"/>
              </a:rPr>
              <a:t>（</a:t>
            </a:r>
            <a:r>
              <a:rPr lang="en-US" altLang="ja-JP" sz="900" b="0" dirty="0">
                <a:latin typeface="Meiryo UI" panose="020B0604030504040204" pitchFamily="50" charset="-128"/>
                <a:ea typeface="Meiryo UI" panose="020B0604030504040204" pitchFamily="50" charset="-128"/>
              </a:rPr>
              <a:t>※</a:t>
            </a:r>
            <a:r>
              <a:rPr lang="ja-JP" altLang="en-US" sz="900" b="0" dirty="0">
                <a:latin typeface="Meiryo UI" panose="020B0604030504040204" pitchFamily="50" charset="-128"/>
                <a:ea typeface="Meiryo UI" panose="020B0604030504040204" pitchFamily="50" charset="-128"/>
              </a:rPr>
              <a:t>）地域型保育事業、企業主導型保育事業等を含む。</a:t>
            </a:r>
          </a:p>
        </p:txBody>
      </p:sp>
      <p:sp>
        <p:nvSpPr>
          <p:cNvPr id="9" name="タイトル 1">
            <a:extLst>
              <a:ext uri="{FF2B5EF4-FFF2-40B4-BE49-F238E27FC236}">
                <a16:creationId xmlns:a16="http://schemas.microsoft.com/office/drawing/2014/main" id="{3385E72A-A6C8-DCD5-FD53-826B3F661658}"/>
              </a:ext>
            </a:extLst>
          </p:cNvPr>
          <p:cNvSpPr>
            <a:spLocks noGrp="1"/>
          </p:cNvSpPr>
          <p:nvPr>
            <p:ph type="title"/>
          </p:nvPr>
        </p:nvSpPr>
        <p:spPr>
          <a:xfrm>
            <a:off x="628650" y="136525"/>
            <a:ext cx="7886700" cy="527050"/>
          </a:xfrm>
        </p:spPr>
        <p:txBody>
          <a:bodyPr>
            <a:normAutofit fontScale="90000"/>
          </a:bodyPr>
          <a:lstStyle/>
          <a:p>
            <a:r>
              <a:rPr kumimoji="1" lang="ja-JP" altLang="en-US" dirty="0"/>
              <a:t>未就園児の範囲</a:t>
            </a:r>
          </a:p>
        </p:txBody>
      </p:sp>
    </p:spTree>
    <p:extLst>
      <p:ext uri="{BB962C8B-B14F-4D97-AF65-F5344CB8AC3E}">
        <p14:creationId xmlns:p14="http://schemas.microsoft.com/office/powerpoint/2010/main" val="3730325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p:cNvGraphicFramePr>
            <a:graphicFrameLocks/>
          </p:cNvGraphicFramePr>
          <p:nvPr>
            <p:extLst>
              <p:ext uri="{D42A27DB-BD31-4B8C-83A1-F6EECF244321}">
                <p14:modId xmlns:p14="http://schemas.microsoft.com/office/powerpoint/2010/main" val="3025064363"/>
              </p:ext>
            </p:extLst>
          </p:nvPr>
        </p:nvGraphicFramePr>
        <p:xfrm>
          <a:off x="776940" y="1431829"/>
          <a:ext cx="7400330" cy="4127605"/>
        </p:xfrm>
        <a:graphic>
          <a:graphicData uri="http://schemas.openxmlformats.org/drawingml/2006/chart">
            <c:chart xmlns:c="http://schemas.openxmlformats.org/drawingml/2006/chart" xmlns:r="http://schemas.openxmlformats.org/officeDocument/2006/relationships" r:id="rId3"/>
          </a:graphicData>
        </a:graphic>
      </p:graphicFrame>
      <p:sp>
        <p:nvSpPr>
          <p:cNvPr id="5" name="タイトル 1"/>
          <p:cNvSpPr>
            <a:spLocks noGrp="1"/>
          </p:cNvSpPr>
          <p:nvPr>
            <p:ph type="title"/>
          </p:nvPr>
        </p:nvSpPr>
        <p:spPr>
          <a:xfrm>
            <a:off x="461152" y="926398"/>
            <a:ext cx="8221695" cy="235449"/>
          </a:xfrm>
          <a:noFill/>
        </p:spPr>
        <p:txBody>
          <a:bodyPr>
            <a:noAutofit/>
          </a:bodyPr>
          <a:lstStyle/>
          <a:p>
            <a:pPr algn="ctr"/>
            <a:r>
              <a:rPr lang="ja-JP" altLang="en-US" sz="16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保育所と幼稚園等の年齢別利用者数及び割合の推計（</a:t>
            </a:r>
            <a:r>
              <a:rPr lang="en-US" altLang="ja-JP" sz="16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R1</a:t>
            </a:r>
            <a:r>
              <a:rPr lang="ja-JP" altLang="en-US" sz="16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9" name="テキスト ボックス 8"/>
          <p:cNvSpPr txBox="1"/>
          <p:nvPr/>
        </p:nvSpPr>
        <p:spPr>
          <a:xfrm>
            <a:off x="728455" y="5528106"/>
            <a:ext cx="7759436" cy="1028204"/>
          </a:xfrm>
          <a:prstGeom prst="rect">
            <a:avLst/>
          </a:prstGeom>
          <a:noFill/>
        </p:spPr>
        <p:txBody>
          <a:bodyPr wrap="square" lIns="83023" tIns="41516" rIns="83023" bIns="41516" rtlCol="0">
            <a:spAutoFit/>
          </a:bodyPr>
          <a:lstStyle/>
          <a:p>
            <a:pPr defTabSz="830274" fontAlgn="base">
              <a:spcBef>
                <a:spcPct val="0"/>
              </a:spcBef>
              <a:spcAft>
                <a:spcPct val="0"/>
              </a:spcAft>
              <a:defRPr/>
            </a:pPr>
            <a:r>
              <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該当年齢人口は総務省統計局による人口推計年報（平成３０年</a:t>
            </a:r>
            <a:r>
              <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10</a:t>
            </a: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月１日現在）より。</a:t>
            </a:r>
            <a:endPar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defTabSz="830274" fontAlgn="base">
              <a:spcBef>
                <a:spcPct val="0"/>
              </a:spcBef>
              <a:spcAft>
                <a:spcPct val="0"/>
              </a:spcAft>
              <a:defRPr/>
            </a:pPr>
            <a:r>
              <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幼保連携型認定こども園の数値は令和元年度</a:t>
            </a:r>
            <a:r>
              <a:rPr lang="ja-JP"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「認定こども園に関する状況調査」（平成</a:t>
            </a: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３１</a:t>
            </a:r>
            <a:r>
              <a:rPr lang="ja-JP"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年</a:t>
            </a:r>
            <a:r>
              <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4</a:t>
            </a:r>
            <a:r>
              <a:rPr lang="ja-JP"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月</a:t>
            </a:r>
            <a:r>
              <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1</a:t>
            </a:r>
            <a:r>
              <a:rPr lang="ja-JP"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日現在）</a:t>
            </a: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より。</a:t>
            </a:r>
            <a:endPar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marL="79134" indent="-79134" defTabSz="830274" fontAlgn="base">
              <a:spcBef>
                <a:spcPct val="0"/>
              </a:spcBef>
              <a:spcAft>
                <a:spcPct val="0"/>
              </a:spcAft>
              <a:defRPr/>
            </a:pPr>
            <a:r>
              <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「幼稚園」には特別支援学校幼稚部、幼稚園型認定こども園も含む。数値は令和元年度「学校基本調査」（確定値、令和元年年５月１日現在）より。</a:t>
            </a:r>
            <a:endPar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defTabSz="830274" fontAlgn="base">
              <a:spcBef>
                <a:spcPct val="0"/>
              </a:spcBef>
              <a:spcAft>
                <a:spcPct val="0"/>
              </a:spcAft>
              <a:defRPr/>
            </a:pPr>
            <a:r>
              <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保育所の数値は令和元年の「待機児童数調査」（平成３１年４月１日現在）より。なお、「保育所」には地方裁量型認定こども園、保育所型認定こども園、特定地域型保</a:t>
            </a:r>
            <a:endPar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defTabSz="830274" fontAlgn="base">
              <a:spcBef>
                <a:spcPct val="0"/>
              </a:spcBef>
              <a:spcAft>
                <a:spcPct val="0"/>
              </a:spcAft>
              <a:defRPr/>
            </a:pP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　育事業（</a:t>
            </a:r>
            <a:r>
              <a:rPr lang="zh-TW"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家庭的保育事業、小規模保育事業、居宅訪問型保育事業、事業所内保育事業</a:t>
            </a: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）も含む。４歳と５歳の数値については、 「待機児童数調査」 の４歳以上の数値を</a:t>
            </a:r>
            <a:endPar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defTabSz="830274" fontAlgn="base">
              <a:spcBef>
                <a:spcPct val="0"/>
              </a:spcBef>
              <a:spcAft>
                <a:spcPct val="0"/>
              </a:spcAft>
              <a:defRPr/>
            </a:pP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　「社会福祉施設等調査」（平成３０年</a:t>
            </a:r>
            <a:r>
              <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10</a:t>
            </a: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月１日現在）の年齢別の保育所、保育所型認定こども園、地域型保育事業所の利用者数比により按分したもの。</a:t>
            </a:r>
            <a:endPar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defTabSz="830274" fontAlgn="base">
              <a:spcBef>
                <a:spcPct val="0"/>
              </a:spcBef>
              <a:spcAft>
                <a:spcPct val="0"/>
              </a:spcAft>
              <a:defRPr/>
            </a:pPr>
            <a:r>
              <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「推計未就園児数」は、該当年齢人口から幼稚園在園者数、保育所在園者数及び、幼保連携型認定こども園在園者数を差し引いて推計したものである。</a:t>
            </a:r>
            <a:endPar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a:p>
            <a:pPr defTabSz="830274" fontAlgn="base">
              <a:spcBef>
                <a:spcPct val="0"/>
              </a:spcBef>
              <a:spcAft>
                <a:spcPct val="0"/>
              </a:spcAft>
              <a:defRPr/>
            </a:pPr>
            <a:r>
              <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a:t>
            </a:r>
            <a:r>
              <a:rPr lang="ja-JP" altLang="en-US"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rPr>
              <a:t>四捨五入の関係により、合計が合わない場合がある。</a:t>
            </a:r>
            <a:endParaRPr lang="en-US" altLang="ja-JP" sz="767" dirty="0">
              <a:solidFill>
                <a:prstClr val="black"/>
              </a:solidFill>
              <a:latin typeface="HG丸ｺﾞｼｯｸM-PRO" panose="020F0600000000000000" pitchFamily="50" charset="-128"/>
              <a:ea typeface="HG丸ｺﾞｼｯｸM-PRO" panose="020F0600000000000000" pitchFamily="50" charset="-128"/>
              <a:cs typeface="メイリオ" panose="020B0604030504040204" pitchFamily="50" charset="-128"/>
            </a:endParaRPr>
          </a:p>
        </p:txBody>
      </p:sp>
      <p:sp>
        <p:nvSpPr>
          <p:cNvPr id="10" name="テキスト ボックス 1"/>
          <p:cNvSpPr txBox="1"/>
          <p:nvPr/>
        </p:nvSpPr>
        <p:spPr>
          <a:xfrm>
            <a:off x="5486401" y="3040675"/>
            <a:ext cx="1884254" cy="287320"/>
          </a:xfrm>
          <a:prstGeom prst="rect">
            <a:avLst/>
          </a:prstGeom>
          <a:solidFill>
            <a:schemeClr val="bg1"/>
          </a:solidFill>
          <a:ln>
            <a:solidFill>
              <a:schemeClr val="tx1"/>
            </a:solidFill>
          </a:ln>
        </p:spPr>
        <p:txBody>
          <a:bodyPr wrap="square" lIns="83023" tIns="41516" rIns="83023" bIns="41516"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30274" fontAlgn="base">
              <a:spcBef>
                <a:spcPct val="0"/>
              </a:spcBef>
              <a:spcAft>
                <a:spcPct val="0"/>
              </a:spcAft>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②幼稚園児</a:t>
            </a:r>
          </a:p>
        </p:txBody>
      </p:sp>
      <p:sp>
        <p:nvSpPr>
          <p:cNvPr id="11" name="テキスト ボックス 1"/>
          <p:cNvSpPr txBox="1"/>
          <p:nvPr/>
        </p:nvSpPr>
        <p:spPr>
          <a:xfrm>
            <a:off x="5578711" y="1878760"/>
            <a:ext cx="2506724" cy="268627"/>
          </a:xfrm>
          <a:prstGeom prst="rect">
            <a:avLst/>
          </a:prstGeom>
          <a:solidFill>
            <a:schemeClr val="bg1"/>
          </a:solidFill>
          <a:ln>
            <a:solidFill>
              <a:schemeClr val="tx1"/>
            </a:solidFill>
          </a:ln>
        </p:spPr>
        <p:txBody>
          <a:bodyPr wrap="square" lIns="83023" tIns="41516" rIns="83023" bIns="41516"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30274" fontAlgn="base">
              <a:spcBef>
                <a:spcPct val="0"/>
              </a:spcBef>
              <a:spcAft>
                <a:spcPct val="0"/>
              </a:spcAft>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③幼保連携型認定こども園児</a:t>
            </a:r>
          </a:p>
        </p:txBody>
      </p:sp>
      <p:sp>
        <p:nvSpPr>
          <p:cNvPr id="16" name="テキスト ボックス 15"/>
          <p:cNvSpPr txBox="1"/>
          <p:nvPr/>
        </p:nvSpPr>
        <p:spPr>
          <a:xfrm>
            <a:off x="1241775" y="1342051"/>
            <a:ext cx="1044360" cy="253120"/>
          </a:xfrm>
          <a:prstGeom prst="rect">
            <a:avLst/>
          </a:prstGeom>
          <a:noFill/>
        </p:spPr>
        <p:txBody>
          <a:bodyPr wrap="square" lIns="83023" tIns="41516" rIns="83023" bIns="41516" rtlCol="0">
            <a:spAutoFit/>
          </a:bodyPr>
          <a:lstStyle/>
          <a:p>
            <a:pPr algn="ctr" defTabSz="830274"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94.2</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2394286" y="1335495"/>
            <a:ext cx="1078933" cy="253120"/>
          </a:xfrm>
          <a:prstGeom prst="rect">
            <a:avLst/>
          </a:prstGeom>
          <a:noFill/>
        </p:spPr>
        <p:txBody>
          <a:bodyPr wrap="square" lIns="83023" tIns="41516" rIns="83023" bIns="41516" rtlCol="0">
            <a:spAutoFit/>
          </a:bodyPr>
          <a:lstStyle/>
          <a:p>
            <a:pPr algn="ctr" defTabSz="830274"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96.1</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4780788" y="1328413"/>
            <a:ext cx="1128750" cy="253120"/>
          </a:xfrm>
          <a:prstGeom prst="rect">
            <a:avLst/>
          </a:prstGeom>
          <a:noFill/>
        </p:spPr>
        <p:txBody>
          <a:bodyPr wrap="square" lIns="83023" tIns="41516" rIns="83023" bIns="41516" rtlCol="0">
            <a:spAutoFit/>
          </a:bodyPr>
          <a:lstStyle/>
          <a:p>
            <a:pPr defTabSz="830274"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96.0</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3518748" y="1329483"/>
            <a:ext cx="1128750" cy="253120"/>
          </a:xfrm>
          <a:prstGeom prst="rect">
            <a:avLst/>
          </a:prstGeom>
          <a:noFill/>
        </p:spPr>
        <p:txBody>
          <a:bodyPr wrap="square" lIns="83023" tIns="41516" rIns="83023" bIns="41516" rtlCol="0">
            <a:spAutoFit/>
          </a:bodyPr>
          <a:lstStyle/>
          <a:p>
            <a:pPr algn="ctr" defTabSz="830274"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p:cNvSpPr txBox="1"/>
          <p:nvPr/>
        </p:nvSpPr>
        <p:spPr>
          <a:xfrm>
            <a:off x="5931036" y="1267295"/>
            <a:ext cx="1128752" cy="253120"/>
          </a:xfrm>
          <a:prstGeom prst="rect">
            <a:avLst/>
          </a:prstGeom>
          <a:noFill/>
        </p:spPr>
        <p:txBody>
          <a:bodyPr wrap="square" lIns="83023" tIns="41516" rIns="83023" bIns="41516" rtlCol="0">
            <a:spAutoFit/>
          </a:bodyPr>
          <a:lstStyle/>
          <a:p>
            <a:pPr defTabSz="830274"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97.5</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20"/>
          <p:cNvSpPr txBox="1"/>
          <p:nvPr/>
        </p:nvSpPr>
        <p:spPr>
          <a:xfrm>
            <a:off x="7075493" y="1269706"/>
            <a:ext cx="1101705" cy="253120"/>
          </a:xfrm>
          <a:prstGeom prst="rect">
            <a:avLst/>
          </a:prstGeom>
          <a:noFill/>
        </p:spPr>
        <p:txBody>
          <a:bodyPr wrap="square" lIns="83023" tIns="41516" rIns="83023" bIns="41516" rtlCol="0">
            <a:spAutoFit/>
          </a:bodyPr>
          <a:lstStyle/>
          <a:p>
            <a:pPr defTabSz="830274"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101.2</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950528" y="1387120"/>
            <a:ext cx="565212" cy="241258"/>
          </a:xfrm>
          <a:prstGeom prst="rect">
            <a:avLst/>
          </a:prstGeom>
          <a:noFill/>
        </p:spPr>
        <p:txBody>
          <a:bodyPr wrap="none" lIns="83023" tIns="41516" rIns="83023" bIns="41516" rtlCol="0">
            <a:spAutoFit/>
          </a:bodyPr>
          <a:lstStyle/>
          <a:p>
            <a:pPr defTabSz="830274" fontAlgn="base">
              <a:spcBef>
                <a:spcPct val="0"/>
              </a:spcBef>
              <a:spcAft>
                <a:spcPct val="0"/>
              </a:spcAft>
              <a:defRPr/>
            </a:pPr>
            <a:r>
              <a:rPr lang="ja-JP" altLang="en-US" sz="1023"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23"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23"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3" name="テキスト ボックス 22"/>
          <p:cNvSpPr txBox="1"/>
          <p:nvPr/>
        </p:nvSpPr>
        <p:spPr>
          <a:xfrm>
            <a:off x="373794" y="1126317"/>
            <a:ext cx="1100812" cy="254339"/>
          </a:xfrm>
          <a:prstGeom prst="rect">
            <a:avLst/>
          </a:prstGeom>
          <a:noFill/>
        </p:spPr>
        <p:txBody>
          <a:bodyPr wrap="square" lIns="83023" tIns="41516" rIns="83023" bIns="41516" rtlCol="0">
            <a:spAutoFit/>
          </a:bodyPr>
          <a:lstStyle/>
          <a:p>
            <a:pPr defTabSz="830274" fontAlgn="base">
              <a:spcBef>
                <a:spcPct val="0"/>
              </a:spcBef>
              <a:spcAft>
                <a:spcPct val="0"/>
              </a:spcAft>
              <a:defRPr/>
            </a:pPr>
            <a:r>
              <a:rPr lang="ja-JP" altLang="en-US" sz="1108" dirty="0">
                <a:latin typeface="メイリオ" panose="020B0604030504040204" pitchFamily="50" charset="-128"/>
                <a:ea typeface="メイリオ" panose="020B0604030504040204" pitchFamily="50" charset="-128"/>
                <a:cs typeface="メイリオ" panose="020B0604030504040204" pitchFamily="50" charset="-128"/>
              </a:rPr>
              <a:t>該当年齢人口</a:t>
            </a:r>
          </a:p>
        </p:txBody>
      </p:sp>
      <p:sp>
        <p:nvSpPr>
          <p:cNvPr id="24" name="テキスト ボックス 1"/>
          <p:cNvSpPr txBox="1"/>
          <p:nvPr/>
        </p:nvSpPr>
        <p:spPr>
          <a:xfrm>
            <a:off x="5486397" y="3827725"/>
            <a:ext cx="1884254" cy="265814"/>
          </a:xfrm>
          <a:prstGeom prst="rect">
            <a:avLst/>
          </a:prstGeom>
          <a:solidFill>
            <a:schemeClr val="bg1"/>
          </a:solidFill>
          <a:ln>
            <a:solidFill>
              <a:schemeClr val="tx1"/>
            </a:solidFill>
          </a:ln>
        </p:spPr>
        <p:txBody>
          <a:bodyPr wrap="square" lIns="83023" tIns="41516" rIns="83023" bIns="41516"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30274" fontAlgn="base">
              <a:spcBef>
                <a:spcPct val="0"/>
              </a:spcBef>
              <a:spcAft>
                <a:spcPct val="0"/>
              </a:spcAft>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①保育所児</a:t>
            </a:r>
          </a:p>
        </p:txBody>
      </p:sp>
      <p:sp>
        <p:nvSpPr>
          <p:cNvPr id="25" name="テキスト ボックス 1"/>
          <p:cNvSpPr txBox="1"/>
          <p:nvPr/>
        </p:nvSpPr>
        <p:spPr>
          <a:xfrm>
            <a:off x="1474606" y="1753149"/>
            <a:ext cx="3052106" cy="806102"/>
          </a:xfrm>
          <a:prstGeom prst="rect">
            <a:avLst/>
          </a:prstGeom>
          <a:solidFill>
            <a:schemeClr val="bg1"/>
          </a:solidFill>
          <a:ln>
            <a:solidFill>
              <a:schemeClr val="tx1"/>
            </a:solidFill>
          </a:ln>
        </p:spPr>
        <p:txBody>
          <a:bodyPr wrap="square" lIns="83023" tIns="41516" rIns="83023" bIns="41516"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30274" fontAlgn="base">
              <a:spcBef>
                <a:spcPct val="0"/>
              </a:spcBef>
              <a:spcAft>
                <a:spcPct val="0"/>
              </a:spcAft>
              <a:defRPr/>
            </a:pPr>
            <a:r>
              <a:rPr lang="ja-JP" altLang="en-US" sz="1800" b="1" dirty="0">
                <a:latin typeface="メイリオ" panose="020B0604030504040204" pitchFamily="50" charset="-128"/>
                <a:ea typeface="メイリオ" panose="020B0604030504040204" pitchFamily="50" charset="-128"/>
                <a:cs typeface="メイリオ" panose="020B0604030504040204" pitchFamily="50" charset="-128"/>
              </a:rPr>
              <a:t>就園していない児童</a:t>
            </a:r>
            <a:endParaRPr lang="en-US" altLang="ja-JP" sz="1800" b="1" dirty="0">
              <a:latin typeface="メイリオ" panose="020B0604030504040204" pitchFamily="50" charset="-128"/>
              <a:ea typeface="メイリオ" panose="020B0604030504040204" pitchFamily="50" charset="-128"/>
              <a:cs typeface="メイリオ" panose="020B0604030504040204" pitchFamily="50" charset="-128"/>
            </a:endParaRPr>
          </a:p>
          <a:p>
            <a:pPr defTabSz="766431" fontAlgn="base">
              <a:spcBef>
                <a:spcPct val="0"/>
              </a:spcBef>
              <a:spcAft>
                <a:spcPct val="0"/>
              </a:spcAft>
              <a:defRPr/>
            </a:pPr>
            <a:r>
              <a:rPr lang="en-US" altLang="ja-JP" sz="1050" spc="-92"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spc="-92" dirty="0">
                <a:latin typeface="メイリオ" panose="020B0604030504040204" pitchFamily="50" charset="-128"/>
                <a:ea typeface="メイリオ" panose="020B0604030504040204" pitchFamily="50" charset="-128"/>
                <a:cs typeface="メイリオ" panose="020B0604030504040204" pitchFamily="50" charset="-128"/>
              </a:rPr>
              <a:t>各年齢の人口から①～③を差し引いた推計</a:t>
            </a:r>
            <a:endParaRPr lang="en-US" altLang="ja-JP" sz="1050" spc="-92" dirty="0">
              <a:latin typeface="メイリオ" panose="020B0604030504040204" pitchFamily="50" charset="-128"/>
              <a:ea typeface="メイリオ" panose="020B0604030504040204" pitchFamily="50" charset="-128"/>
              <a:cs typeface="メイリオ" panose="020B0604030504040204" pitchFamily="50" charset="-128"/>
            </a:endParaRPr>
          </a:p>
          <a:p>
            <a:pPr defTabSz="766431" fontAlgn="base">
              <a:spcBef>
                <a:spcPct val="0"/>
              </a:spcBef>
              <a:spcAft>
                <a:spcPct val="0"/>
              </a:spcAft>
              <a:defRPr/>
            </a:pPr>
            <a:r>
              <a:rPr lang="en-US" altLang="ja-JP" sz="1050" spc="-92"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spc="-92" dirty="0">
                <a:latin typeface="メイリオ" panose="020B0604030504040204" pitchFamily="50" charset="-128"/>
                <a:ea typeface="メイリオ" panose="020B0604030504040204" pitchFamily="50" charset="-128"/>
                <a:cs typeface="メイリオ" panose="020B0604030504040204" pitchFamily="50" charset="-128"/>
              </a:rPr>
              <a:t>企業主導型保育事業や認可外保育施設を利用している児童を含むことに留意が必要</a:t>
            </a:r>
          </a:p>
        </p:txBody>
      </p:sp>
      <p:sp>
        <p:nvSpPr>
          <p:cNvPr id="6" name="テキスト ボックス 5"/>
          <p:cNvSpPr txBox="1"/>
          <p:nvPr/>
        </p:nvSpPr>
        <p:spPr>
          <a:xfrm>
            <a:off x="1332074" y="4712349"/>
            <a:ext cx="947447" cy="417140"/>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８万人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６％）</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2430540" y="4300217"/>
            <a:ext cx="1000346" cy="417140"/>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５万人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６</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９％）</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3559139" y="4305493"/>
            <a:ext cx="1000346" cy="417140"/>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41.</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２万人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２％）</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4728686" y="4300217"/>
            <a:ext cx="1000346" cy="417140"/>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42.</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３万人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０％）</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5905706" y="4300217"/>
            <a:ext cx="947447" cy="417140"/>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42.</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７％）</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7045574" y="4294727"/>
            <a:ext cx="947447" cy="417140"/>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41.</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１万人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６％）</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テキスト ボックス 32"/>
          <p:cNvSpPr txBox="1"/>
          <p:nvPr/>
        </p:nvSpPr>
        <p:spPr>
          <a:xfrm>
            <a:off x="1138146" y="4522315"/>
            <a:ext cx="1420333" cy="247863"/>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５万人（</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６％）</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p:cNvSpPr txBox="1"/>
          <p:nvPr/>
        </p:nvSpPr>
        <p:spPr>
          <a:xfrm>
            <a:off x="2214811" y="3627690"/>
            <a:ext cx="1526131" cy="247863"/>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７</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６万人（７</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９％）</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p:cNvSpPr txBox="1"/>
          <p:nvPr/>
        </p:nvSpPr>
        <p:spPr>
          <a:xfrm>
            <a:off x="3407744" y="3463105"/>
            <a:ext cx="1473232" cy="247863"/>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９</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２万人（９</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p:cNvSpPr txBox="1"/>
          <p:nvPr/>
        </p:nvSpPr>
        <p:spPr>
          <a:xfrm>
            <a:off x="4482672" y="1780970"/>
            <a:ext cx="1250758" cy="417140"/>
          </a:xfrm>
          <a:prstGeom prst="rect">
            <a:avLst/>
          </a:prstGeom>
          <a:noFill/>
        </p:spPr>
        <p:txBody>
          <a:bodyPr wrap="square" lIns="77823" tIns="38913" rIns="77823" bIns="38913" rtlCol="0">
            <a:spAutoFit/>
          </a:bodyPr>
          <a:lstStyle/>
          <a:p>
            <a:pPr algn="ctr" defTabSz="803900"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６</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１万人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６</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８％）</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p:cNvSpPr txBox="1"/>
          <p:nvPr/>
        </p:nvSpPr>
        <p:spPr>
          <a:xfrm>
            <a:off x="5569475" y="1667172"/>
            <a:ext cx="1702461" cy="247863"/>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６</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６万人（</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７</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１％）</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p:cNvSpPr txBox="1"/>
          <p:nvPr/>
        </p:nvSpPr>
        <p:spPr>
          <a:xfrm>
            <a:off x="7090227" y="1674251"/>
            <a:ext cx="1702461" cy="247863"/>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６</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８万人（</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６</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６％）</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p:cNvSpPr txBox="1"/>
          <p:nvPr/>
        </p:nvSpPr>
        <p:spPr>
          <a:xfrm>
            <a:off x="1345360" y="2846713"/>
            <a:ext cx="918593" cy="417140"/>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78.</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９万人</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83.6</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p:cNvSpPr txBox="1"/>
          <p:nvPr/>
        </p:nvSpPr>
        <p:spPr>
          <a:xfrm>
            <a:off x="2478388" y="2808345"/>
            <a:ext cx="918593" cy="417140"/>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53.0</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55.2</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p:cNvSpPr txBox="1"/>
          <p:nvPr/>
        </p:nvSpPr>
        <p:spPr>
          <a:xfrm>
            <a:off x="3653822" y="2769982"/>
            <a:ext cx="918593" cy="417140"/>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49.7</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万人</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49.7</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テキスト ボックス 41"/>
          <p:cNvSpPr txBox="1"/>
          <p:nvPr/>
        </p:nvSpPr>
        <p:spPr>
          <a:xfrm>
            <a:off x="4560320" y="1550424"/>
            <a:ext cx="1346594" cy="247863"/>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3.3</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万人（</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a:off x="5651120" y="1438589"/>
            <a:ext cx="1346594" cy="247863"/>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0.2</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万人（</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0.2</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6908324" y="1483848"/>
            <a:ext cx="1346594" cy="247863"/>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万人（</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1.9</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ボックス 45"/>
          <p:cNvSpPr txBox="1"/>
          <p:nvPr/>
        </p:nvSpPr>
        <p:spPr>
          <a:xfrm>
            <a:off x="4728439" y="2447702"/>
            <a:ext cx="947447" cy="417140"/>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４</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３万人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５</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p:cNvSpPr txBox="1"/>
          <p:nvPr/>
        </p:nvSpPr>
        <p:spPr>
          <a:xfrm>
            <a:off x="5830738" y="2420853"/>
            <a:ext cx="1022435" cy="417140"/>
          </a:xfrm>
          <a:prstGeom prst="rect">
            <a:avLst/>
          </a:prstGeom>
          <a:noFill/>
        </p:spPr>
        <p:txBody>
          <a:bodyPr wrap="square" lIns="77823" tIns="38913" rIns="77823" bIns="38913" rtlCol="0">
            <a:spAutoFit/>
          </a:bodyPr>
          <a:lstStyle/>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３９</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０万人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０％）</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テキスト ボックス 47"/>
          <p:cNvSpPr txBox="1"/>
          <p:nvPr/>
        </p:nvSpPr>
        <p:spPr>
          <a:xfrm>
            <a:off x="7011811" y="2434364"/>
            <a:ext cx="947447" cy="417140"/>
          </a:xfrm>
          <a:prstGeom prst="rect">
            <a:avLst/>
          </a:prstGeom>
          <a:noFill/>
        </p:spPr>
        <p:txBody>
          <a:bodyPr wrap="none" lIns="77823" tIns="38913" rIns="77823" bIns="38913" rtlCol="0">
            <a:spAutoFit/>
          </a:bodyPr>
          <a:lstStyle/>
          <a:p>
            <a:pPr algn="ctr" defTabSz="803900" fontAlgn="base">
              <a:spcBef>
                <a:spcPct val="0"/>
              </a:spcBef>
              <a:spcAft>
                <a:spcPct val="0"/>
              </a:spcAft>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４万人</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pPr algn="ctr" defTabSz="803900" fontAlgn="base">
              <a:spcBef>
                <a:spcPct val="0"/>
              </a:spcBef>
              <a:spcAft>
                <a:spcPct val="0"/>
              </a:spcAft>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a:extLst>
              <a:ext uri="{FF2B5EF4-FFF2-40B4-BE49-F238E27FC236}">
                <a16:creationId xmlns:a16="http://schemas.microsoft.com/office/drawing/2014/main" id="{6FB5DFA1-7824-5B52-43CD-985324E2F9EA}"/>
              </a:ext>
            </a:extLst>
          </p:cNvPr>
          <p:cNvSpPr txBox="1">
            <a:spLocks/>
          </p:cNvSpPr>
          <p:nvPr/>
        </p:nvSpPr>
        <p:spPr>
          <a:xfrm>
            <a:off x="628650" y="136525"/>
            <a:ext cx="7886700" cy="527050"/>
          </a:xfrm>
          <a:prstGeom prst="rect">
            <a:avLst/>
          </a:prstGeom>
          <a:solidFill>
            <a:schemeClr val="accent2"/>
          </a:solidFill>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kumimoji="1" sz="3300" kern="120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j-cs"/>
              </a:defRPr>
            </a:lvl1pPr>
          </a:lstStyle>
          <a:p>
            <a:r>
              <a:rPr lang="ja-JP" altLang="en-US" sz="3000" dirty="0"/>
              <a:t>年齢別の就園状況</a:t>
            </a:r>
            <a:endParaRPr lang="en-US" altLang="ja-JP" sz="3000" dirty="0"/>
          </a:p>
        </p:txBody>
      </p:sp>
      <p:sp>
        <p:nvSpPr>
          <p:cNvPr id="4" name="スライド番号プレースホルダー 3">
            <a:extLst>
              <a:ext uri="{FF2B5EF4-FFF2-40B4-BE49-F238E27FC236}">
                <a16:creationId xmlns:a16="http://schemas.microsoft.com/office/drawing/2014/main" id="{A82E8BEA-48F7-D4FD-DCF3-3F9EAD2FCCEC}"/>
              </a:ext>
            </a:extLst>
          </p:cNvPr>
          <p:cNvSpPr>
            <a:spLocks noGrp="1"/>
          </p:cNvSpPr>
          <p:nvPr>
            <p:ph type="sldNum" sz="quarter" idx="12"/>
          </p:nvPr>
        </p:nvSpPr>
        <p:spPr/>
        <p:txBody>
          <a:bodyPr/>
          <a:lstStyle/>
          <a:p>
            <a:fld id="{9341BFC0-E627-41D3-8CC5-4DA816E34294}" type="slidenum">
              <a:rPr lang="ja-JP" altLang="en-US" smtClean="0"/>
              <a:pPr/>
              <a:t>6</a:t>
            </a:fld>
            <a:endParaRPr lang="ja-JP" altLang="en-US"/>
          </a:p>
        </p:txBody>
      </p:sp>
    </p:spTree>
    <p:extLst>
      <p:ext uri="{BB962C8B-B14F-4D97-AF65-F5344CB8AC3E}">
        <p14:creationId xmlns:p14="http://schemas.microsoft.com/office/powerpoint/2010/main" val="2329124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800" dirty="0"/>
              <a:t>3</a:t>
            </a:r>
            <a:r>
              <a:rPr lang="ja-JP" altLang="en-US" sz="2800" dirty="0"/>
              <a:t>歳以上の未就園の背景要因に関する研究のサマリー</a:t>
            </a:r>
          </a:p>
        </p:txBody>
      </p:sp>
      <p:sp>
        <p:nvSpPr>
          <p:cNvPr id="3" name="テキスト プレースホルダー 2"/>
          <p:cNvSpPr>
            <a:spLocks noGrp="1"/>
          </p:cNvSpPr>
          <p:nvPr>
            <p:ph type="body" sz="quarter" idx="12"/>
          </p:nvPr>
        </p:nvSpPr>
        <p:spPr>
          <a:xfrm>
            <a:off x="205792" y="6115214"/>
            <a:ext cx="8710121" cy="410822"/>
          </a:xfrm>
        </p:spPr>
        <p:txBody>
          <a:bodyPr/>
          <a:lstStyle/>
          <a:p>
            <a:pPr marL="0" indent="0">
              <a:buNone/>
            </a:pPr>
            <a:r>
              <a:rPr lang="ja-JP" altLang="en-US" sz="831" b="0" dirty="0">
                <a:latin typeface="Meiryo UI" panose="020B0604030504040204" pitchFamily="50" charset="-128"/>
                <a:ea typeface="Meiryo UI" panose="020B0604030504040204" pitchFamily="50" charset="-128"/>
              </a:rPr>
              <a:t>（文献）</a:t>
            </a:r>
            <a:r>
              <a:rPr lang="en-US" altLang="ja-JP" sz="831" b="0" dirty="0">
                <a:latin typeface="Meiryo UI" panose="020B0604030504040204" pitchFamily="50" charset="-128"/>
                <a:ea typeface="Meiryo UI" panose="020B0604030504040204" pitchFamily="50" charset="-128"/>
              </a:rPr>
              <a:t>Kachi Y, Kato T, </a:t>
            </a:r>
            <a:r>
              <a:rPr lang="en-US" altLang="ja-JP" sz="831" b="0" dirty="0" err="1">
                <a:latin typeface="Meiryo UI" panose="020B0604030504040204" pitchFamily="50" charset="-128"/>
                <a:ea typeface="Meiryo UI" panose="020B0604030504040204" pitchFamily="50" charset="-128"/>
              </a:rPr>
              <a:t>Kawachi</a:t>
            </a:r>
            <a:r>
              <a:rPr lang="en-US" altLang="ja-JP" sz="831" b="0" dirty="0">
                <a:latin typeface="Meiryo UI" panose="020B0604030504040204" pitchFamily="50" charset="-128"/>
                <a:ea typeface="Meiryo UI" panose="020B0604030504040204" pitchFamily="50" charset="-128"/>
              </a:rPr>
              <a:t> I. Socio-economic disparities in early childhood education enrollment: Japanese population-based study. J Epidemiol 2020;30(3):143-150.</a:t>
            </a:r>
            <a:r>
              <a:rPr lang="ja-JP" altLang="en-US" sz="831" b="0" dirty="0">
                <a:latin typeface="Meiryo UI" panose="020B0604030504040204" pitchFamily="50" charset="-128"/>
                <a:ea typeface="Meiryo UI" panose="020B0604030504040204" pitchFamily="50" charset="-128"/>
              </a:rPr>
              <a:t>　</a:t>
            </a:r>
            <a:r>
              <a:rPr lang="en-US" altLang="ja-JP" sz="831" b="0" dirty="0">
                <a:latin typeface="Meiryo UI" panose="020B0604030504040204" pitchFamily="50" charset="-128"/>
                <a:ea typeface="Meiryo UI" panose="020B0604030504040204" pitchFamily="50" charset="-128"/>
              </a:rPr>
              <a:t>/ </a:t>
            </a:r>
            <a:r>
              <a:rPr lang="ja-JP" altLang="en-US" sz="831" b="0" dirty="0">
                <a:latin typeface="Meiryo UI" panose="020B0604030504040204" pitchFamily="50" charset="-128"/>
                <a:ea typeface="Meiryo UI" panose="020B0604030504040204" pitchFamily="50" charset="-128"/>
              </a:rPr>
              <a:t>　可知悠子．保育園に通えない子どもたち </a:t>
            </a:r>
            <a:r>
              <a:rPr lang="en-US" altLang="ja-JP" sz="831" b="0" dirty="0">
                <a:latin typeface="Meiryo UI" panose="020B0604030504040204" pitchFamily="50" charset="-128"/>
                <a:ea typeface="Meiryo UI" panose="020B0604030504040204" pitchFamily="50" charset="-128"/>
              </a:rPr>
              <a:t>: </a:t>
            </a:r>
            <a:r>
              <a:rPr lang="ja-JP" altLang="en-US" sz="831" b="0" dirty="0">
                <a:latin typeface="Meiryo UI" panose="020B0604030504040204" pitchFamily="50" charset="-128"/>
                <a:ea typeface="Meiryo UI" panose="020B0604030504040204" pitchFamily="50" charset="-128"/>
              </a:rPr>
              <a:t>「無園児」という闇 ．</a:t>
            </a:r>
            <a:r>
              <a:rPr lang="zh-TW" altLang="en-US" sz="831" b="0" dirty="0">
                <a:latin typeface="Meiryo UI" panose="020B0604030504040204" pitchFamily="50" charset="-128"/>
                <a:ea typeface="Meiryo UI" panose="020B0604030504040204" pitchFamily="50" charset="-128"/>
              </a:rPr>
              <a:t>筑摩書房 </a:t>
            </a:r>
            <a:r>
              <a:rPr lang="en-US" altLang="zh-TW" sz="831" b="0" dirty="0">
                <a:latin typeface="Meiryo UI" panose="020B0604030504040204" pitchFamily="50" charset="-128"/>
                <a:ea typeface="Meiryo UI" panose="020B0604030504040204" pitchFamily="50" charset="-128"/>
              </a:rPr>
              <a:t>2020</a:t>
            </a:r>
            <a:r>
              <a:rPr lang="zh-TW" altLang="en-US" sz="831" b="0" dirty="0">
                <a:latin typeface="Meiryo UI" panose="020B0604030504040204" pitchFamily="50" charset="-128"/>
                <a:ea typeface="Meiryo UI" panose="020B0604030504040204" pitchFamily="50" charset="-128"/>
              </a:rPr>
              <a:t>年</a:t>
            </a:r>
            <a:r>
              <a:rPr lang="en-US" altLang="zh-TW" sz="831" b="0" dirty="0">
                <a:latin typeface="Meiryo UI" panose="020B0604030504040204" pitchFamily="50" charset="-128"/>
                <a:ea typeface="Meiryo UI" panose="020B0604030504040204" pitchFamily="50" charset="-128"/>
              </a:rPr>
              <a:t>4</a:t>
            </a:r>
            <a:r>
              <a:rPr lang="zh-TW" altLang="en-US" sz="831" b="0" dirty="0">
                <a:latin typeface="Meiryo UI" panose="020B0604030504040204" pitchFamily="50" charset="-128"/>
                <a:ea typeface="Meiryo UI" panose="020B0604030504040204" pitchFamily="50" charset="-128"/>
              </a:rPr>
              <a:t>月</a:t>
            </a:r>
            <a:r>
              <a:rPr lang="en-US" altLang="ja-JP" sz="831" b="0" dirty="0">
                <a:latin typeface="Meiryo UI" panose="020B0604030504040204" pitchFamily="50" charset="-128"/>
                <a:ea typeface="Meiryo UI" panose="020B0604030504040204" pitchFamily="50" charset="-128"/>
              </a:rPr>
              <a:t>.</a:t>
            </a:r>
            <a:endParaRPr lang="ja-JP" altLang="en-US" sz="831" b="0" dirty="0">
              <a:latin typeface="Meiryo UI" panose="020B0604030504040204" pitchFamily="50" charset="-128"/>
              <a:ea typeface="Meiryo UI" panose="020B0604030504040204" pitchFamily="50" charset="-128"/>
            </a:endParaRPr>
          </a:p>
        </p:txBody>
      </p:sp>
      <p:sp>
        <p:nvSpPr>
          <p:cNvPr id="4" name="テキスト プレースホルダー 3"/>
          <p:cNvSpPr>
            <a:spLocks noGrp="1"/>
          </p:cNvSpPr>
          <p:nvPr>
            <p:ph type="body" sz="quarter" idx="13"/>
          </p:nvPr>
        </p:nvSpPr>
        <p:spPr>
          <a:xfrm>
            <a:off x="253705" y="1075270"/>
            <a:ext cx="8662208" cy="1226461"/>
          </a:xfrm>
          <a:ln w="9525"/>
        </p:spPr>
        <p:style>
          <a:lnRef idx="2">
            <a:schemeClr val="accent1"/>
          </a:lnRef>
          <a:fillRef idx="1">
            <a:schemeClr val="lt1"/>
          </a:fillRef>
          <a:effectRef idx="0">
            <a:schemeClr val="accent1"/>
          </a:effectRef>
          <a:fontRef idx="minor">
            <a:schemeClr val="dk1"/>
          </a:fontRef>
        </p:style>
        <p:txBody>
          <a:bodyPr>
            <a:noAutofit/>
          </a:bodyPr>
          <a:lstStyle/>
          <a:p>
            <a:pPr marL="66463"/>
            <a:r>
              <a:rPr lang="ja-JP" altLang="en-US" sz="1400" dirty="0">
                <a:latin typeface="Meiryo UI" panose="020B0604030504040204" pitchFamily="50" charset="-128"/>
                <a:ea typeface="Meiryo UI" panose="020B0604030504040204" pitchFamily="50" charset="-128"/>
              </a:rPr>
              <a:t>現在、日本ではこどもの</a:t>
            </a:r>
            <a:r>
              <a:rPr lang="en-US" altLang="ja-JP" sz="1400" dirty="0">
                <a:latin typeface="Meiryo UI" panose="020B0604030504040204" pitchFamily="50" charset="-128"/>
                <a:ea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rPr>
              <a:t>人に</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人が貧困状態にある。米国の先行研究より、妊娠中から</a:t>
            </a:r>
            <a:r>
              <a:rPr lang="en-US" altLang="ja-JP" sz="1400" dirty="0">
                <a:latin typeface="Meiryo UI" panose="020B0604030504040204" pitchFamily="50" charset="-128"/>
                <a:ea typeface="Meiryo UI" panose="020B0604030504040204" pitchFamily="50" charset="-128"/>
              </a:rPr>
              <a:t>5</a:t>
            </a:r>
            <a:r>
              <a:rPr lang="ja-JP" altLang="en-US" sz="1400" dirty="0">
                <a:latin typeface="Meiryo UI" panose="020B0604030504040204" pitchFamily="50" charset="-128"/>
                <a:ea typeface="Meiryo UI" panose="020B0604030504040204" pitchFamily="50" charset="-128"/>
              </a:rPr>
              <a:t>歳までの貧困体験が、</a:t>
            </a:r>
            <a:r>
              <a:rPr lang="en-US" altLang="ja-JP" sz="1400" dirty="0">
                <a:latin typeface="Meiryo UI" panose="020B0604030504040204" pitchFamily="50" charset="-128"/>
                <a:ea typeface="Meiryo UI" panose="020B0604030504040204" pitchFamily="50" charset="-128"/>
              </a:rPr>
              <a:t> 6</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rPr>
              <a:t>歳での貧困体験と比べ、成人期での就労や収入等の社会経済状況に悪影響を及ぼすことが明らかになっている。一方で、国外の複数の研究から、</a:t>
            </a:r>
            <a:r>
              <a:rPr lang="en-US" altLang="ja-JP" sz="1400" dirty="0">
                <a:solidFill>
                  <a:schemeClr val="tx1"/>
                </a:solidFill>
                <a:latin typeface="Meiryo UI" panose="020B0604030504040204" pitchFamily="50" charset="-128"/>
                <a:ea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rPr>
              <a:t>歳以上への質の高い幼児教育は、特に社会経済的に不利な家庭のこどもの発達に効果が高い</a:t>
            </a:r>
            <a:r>
              <a:rPr lang="ja-JP" altLang="en-US" sz="1400" dirty="0">
                <a:latin typeface="Meiryo UI" panose="020B0604030504040204" pitchFamily="50" charset="-128"/>
                <a:ea typeface="Meiryo UI" panose="020B0604030504040204" pitchFamily="50" charset="-128"/>
              </a:rPr>
              <a:t>ことが認められており、将来の社会経済状況の改善が期待されている。しかし、国外の研究では社会経済的に不利な家庭のこどもほど、幼児教育を受けていない傾向があることが示されている。日本でも同様の傾向が懸念されるため、</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歳以上の未就園の背景要因について検討した。</a:t>
            </a:r>
          </a:p>
          <a:p>
            <a:endParaRPr lang="en-US" altLang="ja-JP" sz="1400" dirty="0">
              <a:latin typeface="Meiryo UI" panose="020B0604030504040204" pitchFamily="50" charset="-128"/>
              <a:ea typeface="Meiryo UI" panose="020B0604030504040204" pitchFamily="50" charset="-128"/>
            </a:endParaRPr>
          </a:p>
        </p:txBody>
      </p:sp>
      <p:sp>
        <p:nvSpPr>
          <p:cNvPr id="6" name="角丸四角形 5"/>
          <p:cNvSpPr/>
          <p:nvPr/>
        </p:nvSpPr>
        <p:spPr>
          <a:xfrm>
            <a:off x="199991" y="881834"/>
            <a:ext cx="852675" cy="217674"/>
          </a:xfrm>
          <a:prstGeom prst="roundRect">
            <a:avLst>
              <a:gd name="adj" fmla="val 50000"/>
            </a:avLst>
          </a:prstGeom>
          <a:solidFill>
            <a:schemeClr val="accent3">
              <a:lumMod val="50000"/>
            </a:schemeClr>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a:r>
              <a:rPr lang="ja-JP" altLang="en-US" sz="1108" b="1" dirty="0">
                <a:solidFill>
                  <a:schemeClr val="bg1"/>
                </a:solidFill>
                <a:latin typeface="Meiryo UI" panose="020B0604030504040204" pitchFamily="50" charset="-128"/>
                <a:ea typeface="Meiryo UI" panose="020B0604030504040204" pitchFamily="50" charset="-128"/>
              </a:rPr>
              <a:t>背景</a:t>
            </a:r>
          </a:p>
        </p:txBody>
      </p:sp>
      <p:sp>
        <p:nvSpPr>
          <p:cNvPr id="7" name="テキスト プレースホルダー 3"/>
          <p:cNvSpPr txBox="1">
            <a:spLocks/>
          </p:cNvSpPr>
          <p:nvPr/>
        </p:nvSpPr>
        <p:spPr>
          <a:xfrm>
            <a:off x="253704" y="2496963"/>
            <a:ext cx="4033576" cy="2502990"/>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0" tIns="42203" rIns="0" bIns="42203" rtlCol="0">
            <a:noAutofit/>
          </a:bodyPr>
          <a:lstStyle>
            <a:lvl1pPr marL="0" indent="0" algn="l" defTabSz="288002" rtl="0" eaLnBrk="1" fontAlgn="base" hangingPunct="1">
              <a:spcBef>
                <a:spcPct val="20000"/>
              </a:spcBef>
              <a:spcAft>
                <a:spcPct val="0"/>
              </a:spcAft>
              <a:buFont typeface="Arial" panose="020B0604020202020204" pitchFamily="34" charset="0"/>
              <a:buNone/>
              <a:tabLst/>
              <a:defRPr kumimoji="1" sz="1800" kern="1200">
                <a:solidFill>
                  <a:schemeClr val="dk1"/>
                </a:solidFill>
                <a:latin typeface="+mn-ea"/>
                <a:ea typeface="+mn-ea"/>
                <a:cs typeface="+mn-cs"/>
              </a:defRPr>
            </a:lvl1pPr>
            <a:lvl2pPr marL="360002" indent="-180001" algn="l" defTabSz="288002" rtl="0" eaLnBrk="1" fontAlgn="base" hangingPunct="1">
              <a:spcBef>
                <a:spcPct val="20000"/>
              </a:spcBef>
              <a:spcAft>
                <a:spcPct val="0"/>
              </a:spcAft>
              <a:buFont typeface="Arial" panose="020B0604020202020204" pitchFamily="34" charset="0"/>
              <a:buChar char="•"/>
              <a:tabLst/>
              <a:defRPr kumimoji="1" sz="1800" kern="1200">
                <a:solidFill>
                  <a:schemeClr val="dk1"/>
                </a:solidFill>
                <a:latin typeface="+mn-ea"/>
                <a:ea typeface="+mn-ea"/>
                <a:cs typeface="+mn-cs"/>
              </a:defRPr>
            </a:lvl2pPr>
            <a:lvl3pPr marL="540004" indent="-180001" algn="l" defTabSz="288002" rtl="0" eaLnBrk="1" fontAlgn="base" hangingPunct="1">
              <a:spcBef>
                <a:spcPct val="20000"/>
              </a:spcBef>
              <a:spcAft>
                <a:spcPct val="0"/>
              </a:spcAft>
              <a:buFont typeface="Arial" panose="020B0604020202020204" pitchFamily="34" charset="0"/>
              <a:buChar char="•"/>
              <a:tabLst/>
              <a:defRPr kumimoji="1" sz="1800" kern="1200">
                <a:solidFill>
                  <a:schemeClr val="dk1"/>
                </a:solidFill>
                <a:latin typeface="+mn-ea"/>
                <a:ea typeface="+mn-ea"/>
                <a:cs typeface="+mn-cs"/>
              </a:defRPr>
            </a:lvl3pPr>
            <a:lvl4pPr marL="720005" indent="-180001" algn="l" defTabSz="288002" rtl="0" eaLnBrk="1" fontAlgn="base" hangingPunct="1">
              <a:spcBef>
                <a:spcPct val="20000"/>
              </a:spcBef>
              <a:spcAft>
                <a:spcPct val="0"/>
              </a:spcAft>
              <a:buFont typeface="Arial" panose="020B0604020202020204" pitchFamily="34" charset="0"/>
              <a:buChar char="•"/>
              <a:tabLst/>
              <a:defRPr kumimoji="1" sz="1800" kern="1200">
                <a:solidFill>
                  <a:schemeClr val="dk1"/>
                </a:solidFill>
                <a:latin typeface="+mn-ea"/>
                <a:ea typeface="+mn-ea"/>
                <a:cs typeface="+mn-cs"/>
              </a:defRPr>
            </a:lvl4pPr>
            <a:lvl5pPr marL="900006" indent="-180001" algn="l" defTabSz="288002" rtl="0" eaLnBrk="1" fontAlgn="base" hangingPunct="1">
              <a:spcBef>
                <a:spcPct val="20000"/>
              </a:spcBef>
              <a:spcAft>
                <a:spcPct val="0"/>
              </a:spcAft>
              <a:buFont typeface="Arial" panose="020B0604020202020204" pitchFamily="34" charset="0"/>
              <a:buChar char="•"/>
              <a:tabLst/>
              <a:defRPr kumimoji="1" sz="1800" kern="1200">
                <a:solidFill>
                  <a:schemeClr val="dk1"/>
                </a:solidFill>
                <a:latin typeface="+mn-ea"/>
                <a:ea typeface="+mn-ea"/>
                <a:cs typeface="+mn-cs"/>
              </a:defRPr>
            </a:lvl5pPr>
            <a:lvl6pPr marL="3352570" indent="-304778" algn="l" defTabSz="609559" rtl="0" eaLnBrk="1" latinLnBrk="0" hangingPunct="1">
              <a:spcBef>
                <a:spcPct val="20000"/>
              </a:spcBef>
              <a:buFont typeface="Arial"/>
              <a:buChar char="•"/>
              <a:defRPr kumimoji="1" sz="2667" kern="1200">
                <a:solidFill>
                  <a:schemeClr val="dk1"/>
                </a:solidFill>
                <a:latin typeface="+mn-lt"/>
                <a:ea typeface="+mn-ea"/>
                <a:cs typeface="+mn-cs"/>
              </a:defRPr>
            </a:lvl6pPr>
            <a:lvl7pPr marL="3962130" indent="-304778" algn="l" defTabSz="609559" rtl="0" eaLnBrk="1" latinLnBrk="0" hangingPunct="1">
              <a:spcBef>
                <a:spcPct val="20000"/>
              </a:spcBef>
              <a:buFont typeface="Arial"/>
              <a:buChar char="•"/>
              <a:defRPr kumimoji="1" sz="2667" kern="1200">
                <a:solidFill>
                  <a:schemeClr val="dk1"/>
                </a:solidFill>
                <a:latin typeface="+mn-lt"/>
                <a:ea typeface="+mn-ea"/>
                <a:cs typeface="+mn-cs"/>
              </a:defRPr>
            </a:lvl7pPr>
            <a:lvl8pPr marL="4571688" indent="-304778" algn="l" defTabSz="609559" rtl="0" eaLnBrk="1" latinLnBrk="0" hangingPunct="1">
              <a:spcBef>
                <a:spcPct val="20000"/>
              </a:spcBef>
              <a:buFont typeface="Arial"/>
              <a:buChar char="•"/>
              <a:defRPr kumimoji="1" sz="2667" kern="1200">
                <a:solidFill>
                  <a:schemeClr val="dk1"/>
                </a:solidFill>
                <a:latin typeface="+mn-lt"/>
                <a:ea typeface="+mn-ea"/>
                <a:cs typeface="+mn-cs"/>
              </a:defRPr>
            </a:lvl8pPr>
            <a:lvl9pPr marL="5181246" indent="-304778" algn="l" defTabSz="609559" rtl="0" eaLnBrk="1" latinLnBrk="0" hangingPunct="1">
              <a:spcBef>
                <a:spcPct val="20000"/>
              </a:spcBef>
              <a:buFont typeface="Arial"/>
              <a:buChar char="•"/>
              <a:defRPr kumimoji="1" sz="2667" kern="1200">
                <a:solidFill>
                  <a:schemeClr val="dk1"/>
                </a:solidFill>
                <a:latin typeface="+mn-lt"/>
                <a:ea typeface="+mn-ea"/>
                <a:cs typeface="+mn-cs"/>
              </a:defRPr>
            </a:lvl9pPr>
          </a:lstStyle>
          <a:p>
            <a:endParaRPr lang="en-US" altLang="ja-JP" sz="1292" dirty="0">
              <a:latin typeface="Meiryo UI" panose="020B0604030504040204" pitchFamily="50" charset="-128"/>
              <a:ea typeface="Meiryo UI" panose="020B0604030504040204" pitchFamily="50" charset="-128"/>
            </a:endParaRPr>
          </a:p>
        </p:txBody>
      </p:sp>
      <p:sp>
        <p:nvSpPr>
          <p:cNvPr id="16" name="テキスト プレースホルダー 3"/>
          <p:cNvSpPr txBox="1">
            <a:spLocks/>
          </p:cNvSpPr>
          <p:nvPr/>
        </p:nvSpPr>
        <p:spPr>
          <a:xfrm>
            <a:off x="4365752" y="2495167"/>
            <a:ext cx="4550161" cy="3648554"/>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0" tIns="42203" rIns="0" bIns="42203" rtlCol="0">
            <a:noAutofit/>
          </a:bodyPr>
          <a:lstStyle>
            <a:lvl1pPr marL="0" indent="0" algn="l" defTabSz="288002" rtl="0" eaLnBrk="1" fontAlgn="base" hangingPunct="1">
              <a:spcBef>
                <a:spcPct val="20000"/>
              </a:spcBef>
              <a:spcAft>
                <a:spcPct val="0"/>
              </a:spcAft>
              <a:buFont typeface="Arial" panose="020B0604020202020204" pitchFamily="34" charset="0"/>
              <a:buNone/>
              <a:tabLst/>
              <a:defRPr kumimoji="1" sz="1800" kern="1200">
                <a:solidFill>
                  <a:schemeClr val="dk1"/>
                </a:solidFill>
                <a:latin typeface="+mn-ea"/>
                <a:ea typeface="+mn-ea"/>
                <a:cs typeface="+mn-cs"/>
              </a:defRPr>
            </a:lvl1pPr>
            <a:lvl2pPr marL="360002" indent="-180001" algn="l" defTabSz="288002" rtl="0" eaLnBrk="1" fontAlgn="base" hangingPunct="1">
              <a:spcBef>
                <a:spcPct val="20000"/>
              </a:spcBef>
              <a:spcAft>
                <a:spcPct val="0"/>
              </a:spcAft>
              <a:buFont typeface="Arial" panose="020B0604020202020204" pitchFamily="34" charset="0"/>
              <a:buChar char="•"/>
              <a:tabLst/>
              <a:defRPr kumimoji="1" sz="1800" kern="1200">
                <a:solidFill>
                  <a:schemeClr val="dk1"/>
                </a:solidFill>
                <a:latin typeface="+mn-ea"/>
                <a:ea typeface="+mn-ea"/>
                <a:cs typeface="+mn-cs"/>
              </a:defRPr>
            </a:lvl2pPr>
            <a:lvl3pPr marL="540004" indent="-180001" algn="l" defTabSz="288002" rtl="0" eaLnBrk="1" fontAlgn="base" hangingPunct="1">
              <a:spcBef>
                <a:spcPct val="20000"/>
              </a:spcBef>
              <a:spcAft>
                <a:spcPct val="0"/>
              </a:spcAft>
              <a:buFont typeface="Arial" panose="020B0604020202020204" pitchFamily="34" charset="0"/>
              <a:buChar char="•"/>
              <a:tabLst/>
              <a:defRPr kumimoji="1" sz="1800" kern="1200">
                <a:solidFill>
                  <a:schemeClr val="dk1"/>
                </a:solidFill>
                <a:latin typeface="+mn-ea"/>
                <a:ea typeface="+mn-ea"/>
                <a:cs typeface="+mn-cs"/>
              </a:defRPr>
            </a:lvl3pPr>
            <a:lvl4pPr marL="720005" indent="-180001" algn="l" defTabSz="288002" rtl="0" eaLnBrk="1" fontAlgn="base" hangingPunct="1">
              <a:spcBef>
                <a:spcPct val="20000"/>
              </a:spcBef>
              <a:spcAft>
                <a:spcPct val="0"/>
              </a:spcAft>
              <a:buFont typeface="Arial" panose="020B0604020202020204" pitchFamily="34" charset="0"/>
              <a:buChar char="•"/>
              <a:tabLst/>
              <a:defRPr kumimoji="1" sz="1800" kern="1200">
                <a:solidFill>
                  <a:schemeClr val="dk1"/>
                </a:solidFill>
                <a:latin typeface="+mn-ea"/>
                <a:ea typeface="+mn-ea"/>
                <a:cs typeface="+mn-cs"/>
              </a:defRPr>
            </a:lvl4pPr>
            <a:lvl5pPr marL="900006" indent="-180001" algn="l" defTabSz="288002" rtl="0" eaLnBrk="1" fontAlgn="base" hangingPunct="1">
              <a:spcBef>
                <a:spcPct val="20000"/>
              </a:spcBef>
              <a:spcAft>
                <a:spcPct val="0"/>
              </a:spcAft>
              <a:buFont typeface="Arial" panose="020B0604020202020204" pitchFamily="34" charset="0"/>
              <a:buChar char="•"/>
              <a:tabLst/>
              <a:defRPr kumimoji="1" sz="1800" kern="1200">
                <a:solidFill>
                  <a:schemeClr val="dk1"/>
                </a:solidFill>
                <a:latin typeface="+mn-ea"/>
                <a:ea typeface="+mn-ea"/>
                <a:cs typeface="+mn-cs"/>
              </a:defRPr>
            </a:lvl5pPr>
            <a:lvl6pPr marL="3352570" indent="-304778" algn="l" defTabSz="609559" rtl="0" eaLnBrk="1" latinLnBrk="0" hangingPunct="1">
              <a:spcBef>
                <a:spcPct val="20000"/>
              </a:spcBef>
              <a:buFont typeface="Arial"/>
              <a:buChar char="•"/>
              <a:defRPr kumimoji="1" sz="2667" kern="1200">
                <a:solidFill>
                  <a:schemeClr val="dk1"/>
                </a:solidFill>
                <a:latin typeface="+mn-lt"/>
                <a:ea typeface="+mn-ea"/>
                <a:cs typeface="+mn-cs"/>
              </a:defRPr>
            </a:lvl6pPr>
            <a:lvl7pPr marL="3962130" indent="-304778" algn="l" defTabSz="609559" rtl="0" eaLnBrk="1" latinLnBrk="0" hangingPunct="1">
              <a:spcBef>
                <a:spcPct val="20000"/>
              </a:spcBef>
              <a:buFont typeface="Arial"/>
              <a:buChar char="•"/>
              <a:defRPr kumimoji="1" sz="2667" kern="1200">
                <a:solidFill>
                  <a:schemeClr val="dk1"/>
                </a:solidFill>
                <a:latin typeface="+mn-lt"/>
                <a:ea typeface="+mn-ea"/>
                <a:cs typeface="+mn-cs"/>
              </a:defRPr>
            </a:lvl7pPr>
            <a:lvl8pPr marL="4571688" indent="-304778" algn="l" defTabSz="609559" rtl="0" eaLnBrk="1" latinLnBrk="0" hangingPunct="1">
              <a:spcBef>
                <a:spcPct val="20000"/>
              </a:spcBef>
              <a:buFont typeface="Arial"/>
              <a:buChar char="•"/>
              <a:defRPr kumimoji="1" sz="2667" kern="1200">
                <a:solidFill>
                  <a:schemeClr val="dk1"/>
                </a:solidFill>
                <a:latin typeface="+mn-lt"/>
                <a:ea typeface="+mn-ea"/>
                <a:cs typeface="+mn-cs"/>
              </a:defRPr>
            </a:lvl8pPr>
            <a:lvl9pPr marL="5181246" indent="-304778" algn="l" defTabSz="609559" rtl="0" eaLnBrk="1" latinLnBrk="0" hangingPunct="1">
              <a:spcBef>
                <a:spcPct val="20000"/>
              </a:spcBef>
              <a:buFont typeface="Arial"/>
              <a:buChar char="•"/>
              <a:defRPr kumimoji="1" sz="2667" kern="1200">
                <a:solidFill>
                  <a:schemeClr val="dk1"/>
                </a:solidFill>
                <a:latin typeface="+mn-lt"/>
                <a:ea typeface="+mn-ea"/>
                <a:cs typeface="+mn-cs"/>
              </a:defRPr>
            </a:lvl9pPr>
          </a:lstStyle>
          <a:p>
            <a:pPr marL="66463"/>
            <a:endParaRPr lang="en-US" altLang="ja-JP" sz="369" dirty="0">
              <a:latin typeface="Meiryo UI" panose="020B0604030504040204" pitchFamily="50" charset="-128"/>
              <a:ea typeface="Meiryo UI" panose="020B0604030504040204" pitchFamily="50" charset="-128"/>
            </a:endParaRPr>
          </a:p>
          <a:p>
            <a:pPr marL="66463"/>
            <a:r>
              <a:rPr lang="ja-JP" altLang="en-US" sz="1200" dirty="0">
                <a:latin typeface="Meiryo UI" panose="020B0604030504040204" pitchFamily="50" charset="-128"/>
                <a:ea typeface="Meiryo UI" panose="020B0604030504040204" pitchFamily="50" charset="-128"/>
              </a:rPr>
              <a:t>未就園の割合は、</a:t>
            </a:r>
            <a:r>
              <a:rPr lang="en-US" altLang="ja-JP" sz="1200" dirty="0">
                <a:latin typeface="Meiryo UI" panose="020B0604030504040204" pitchFamily="50" charset="-128"/>
                <a:ea typeface="Meiryo UI" panose="020B0604030504040204" pitchFamily="50" charset="-128"/>
              </a:rPr>
              <a:t>2001</a:t>
            </a:r>
            <a:r>
              <a:rPr lang="ja-JP" altLang="en-US" sz="1200" dirty="0">
                <a:latin typeface="Meiryo UI" panose="020B0604030504040204" pitchFamily="50" charset="-128"/>
                <a:ea typeface="Meiryo UI" panose="020B0604030504040204" pitchFamily="50" charset="-128"/>
              </a:rPr>
              <a:t>年生まれの</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歳で</a:t>
            </a:r>
            <a:r>
              <a:rPr lang="en-US" altLang="ja-JP" sz="1200" dirty="0">
                <a:latin typeface="Meiryo UI" panose="020B0604030504040204" pitchFamily="50" charset="-128"/>
                <a:ea typeface="Meiryo UI" panose="020B0604030504040204" pitchFamily="50" charset="-128"/>
              </a:rPr>
              <a:t>18</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歳で</a:t>
            </a:r>
            <a:r>
              <a:rPr lang="en-US" altLang="ja-JP" sz="1200" dirty="0">
                <a:latin typeface="Meiryo UI" panose="020B0604030504040204" pitchFamily="50" charset="-128"/>
                <a:ea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2010</a:t>
            </a:r>
            <a:r>
              <a:rPr lang="ja-JP" altLang="en-US" sz="1200" dirty="0">
                <a:latin typeface="Meiryo UI" panose="020B0604030504040204" pitchFamily="50" charset="-128"/>
                <a:ea typeface="Meiryo UI" panose="020B0604030504040204" pitchFamily="50" charset="-128"/>
              </a:rPr>
              <a:t>年生まれの</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歳で</a:t>
            </a:r>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％だった。低所得、多子、外国籍など家庭の社会経済的不利や、こどもの健康・発達上の課題が未就園と関連した。</a:t>
            </a:r>
            <a:endParaRPr lang="en-US" altLang="ja-JP" sz="1200" dirty="0">
              <a:latin typeface="Meiryo UI" panose="020B0604030504040204" pitchFamily="50" charset="-128"/>
              <a:ea typeface="Meiryo UI" panose="020B0604030504040204" pitchFamily="50" charset="-128"/>
            </a:endParaRPr>
          </a:p>
        </p:txBody>
      </p:sp>
      <p:sp>
        <p:nvSpPr>
          <p:cNvPr id="17" name="角丸四角形 16"/>
          <p:cNvSpPr/>
          <p:nvPr/>
        </p:nvSpPr>
        <p:spPr>
          <a:xfrm>
            <a:off x="4312037" y="2334705"/>
            <a:ext cx="852675" cy="217674"/>
          </a:xfrm>
          <a:prstGeom prst="roundRect">
            <a:avLst>
              <a:gd name="adj" fmla="val 50000"/>
            </a:avLst>
          </a:prstGeom>
          <a:solidFill>
            <a:schemeClr val="accent3">
              <a:lumMod val="50000"/>
            </a:schemeClr>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a:r>
              <a:rPr lang="ja-JP" altLang="en-US" sz="1108" b="1" dirty="0">
                <a:solidFill>
                  <a:schemeClr val="bg1"/>
                </a:solidFill>
                <a:latin typeface="Meiryo UI" panose="020B0604030504040204" pitchFamily="50" charset="-128"/>
                <a:ea typeface="Meiryo UI" panose="020B0604030504040204" pitchFamily="50" charset="-128"/>
              </a:rPr>
              <a:t>分析結果</a:t>
            </a:r>
          </a:p>
        </p:txBody>
      </p:sp>
      <p:sp>
        <p:nvSpPr>
          <p:cNvPr id="22" name="テキスト プレースホルダー 3"/>
          <p:cNvSpPr txBox="1">
            <a:spLocks/>
          </p:cNvSpPr>
          <p:nvPr/>
        </p:nvSpPr>
        <p:spPr>
          <a:xfrm>
            <a:off x="253704" y="5202315"/>
            <a:ext cx="4033576" cy="941406"/>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0" tIns="42203" rIns="0" bIns="42203" rtlCol="0">
            <a:noAutofit/>
          </a:bodyPr>
          <a:lstStyle>
            <a:lvl1pPr marL="0" indent="0" algn="l" defTabSz="288002" rtl="0" eaLnBrk="1" fontAlgn="base" hangingPunct="1">
              <a:spcBef>
                <a:spcPct val="20000"/>
              </a:spcBef>
              <a:spcAft>
                <a:spcPct val="0"/>
              </a:spcAft>
              <a:buFont typeface="Arial" panose="020B0604020202020204" pitchFamily="34" charset="0"/>
              <a:buNone/>
              <a:tabLst/>
              <a:defRPr kumimoji="1" sz="1800" kern="1200">
                <a:solidFill>
                  <a:schemeClr val="dk1"/>
                </a:solidFill>
                <a:latin typeface="+mn-ea"/>
                <a:ea typeface="+mn-ea"/>
                <a:cs typeface="+mn-cs"/>
              </a:defRPr>
            </a:lvl1pPr>
            <a:lvl2pPr marL="360002" indent="-180001" algn="l" defTabSz="288002" rtl="0" eaLnBrk="1" fontAlgn="base" hangingPunct="1">
              <a:spcBef>
                <a:spcPct val="20000"/>
              </a:spcBef>
              <a:spcAft>
                <a:spcPct val="0"/>
              </a:spcAft>
              <a:buFont typeface="Arial" panose="020B0604020202020204" pitchFamily="34" charset="0"/>
              <a:buChar char="•"/>
              <a:tabLst/>
              <a:defRPr kumimoji="1" sz="1800" kern="1200">
                <a:solidFill>
                  <a:schemeClr val="dk1"/>
                </a:solidFill>
                <a:latin typeface="+mn-ea"/>
                <a:ea typeface="+mn-ea"/>
                <a:cs typeface="+mn-cs"/>
              </a:defRPr>
            </a:lvl2pPr>
            <a:lvl3pPr marL="540004" indent="-180001" algn="l" defTabSz="288002" rtl="0" eaLnBrk="1" fontAlgn="base" hangingPunct="1">
              <a:spcBef>
                <a:spcPct val="20000"/>
              </a:spcBef>
              <a:spcAft>
                <a:spcPct val="0"/>
              </a:spcAft>
              <a:buFont typeface="Arial" panose="020B0604020202020204" pitchFamily="34" charset="0"/>
              <a:buChar char="•"/>
              <a:tabLst/>
              <a:defRPr kumimoji="1" sz="1800" kern="1200">
                <a:solidFill>
                  <a:schemeClr val="dk1"/>
                </a:solidFill>
                <a:latin typeface="+mn-ea"/>
                <a:ea typeface="+mn-ea"/>
                <a:cs typeface="+mn-cs"/>
              </a:defRPr>
            </a:lvl3pPr>
            <a:lvl4pPr marL="720005" indent="-180001" algn="l" defTabSz="288002" rtl="0" eaLnBrk="1" fontAlgn="base" hangingPunct="1">
              <a:spcBef>
                <a:spcPct val="20000"/>
              </a:spcBef>
              <a:spcAft>
                <a:spcPct val="0"/>
              </a:spcAft>
              <a:buFont typeface="Arial" panose="020B0604020202020204" pitchFamily="34" charset="0"/>
              <a:buChar char="•"/>
              <a:tabLst/>
              <a:defRPr kumimoji="1" sz="1800" kern="1200">
                <a:solidFill>
                  <a:schemeClr val="dk1"/>
                </a:solidFill>
                <a:latin typeface="+mn-ea"/>
                <a:ea typeface="+mn-ea"/>
                <a:cs typeface="+mn-cs"/>
              </a:defRPr>
            </a:lvl4pPr>
            <a:lvl5pPr marL="900006" indent="-180001" algn="l" defTabSz="288002" rtl="0" eaLnBrk="1" fontAlgn="base" hangingPunct="1">
              <a:spcBef>
                <a:spcPct val="20000"/>
              </a:spcBef>
              <a:spcAft>
                <a:spcPct val="0"/>
              </a:spcAft>
              <a:buFont typeface="Arial" panose="020B0604020202020204" pitchFamily="34" charset="0"/>
              <a:buChar char="•"/>
              <a:tabLst/>
              <a:defRPr kumimoji="1" sz="1800" kern="1200">
                <a:solidFill>
                  <a:schemeClr val="dk1"/>
                </a:solidFill>
                <a:latin typeface="+mn-ea"/>
                <a:ea typeface="+mn-ea"/>
                <a:cs typeface="+mn-cs"/>
              </a:defRPr>
            </a:lvl5pPr>
            <a:lvl6pPr marL="3352570" indent="-304778" algn="l" defTabSz="609559" rtl="0" eaLnBrk="1" latinLnBrk="0" hangingPunct="1">
              <a:spcBef>
                <a:spcPct val="20000"/>
              </a:spcBef>
              <a:buFont typeface="Arial"/>
              <a:buChar char="•"/>
              <a:defRPr kumimoji="1" sz="2667" kern="1200">
                <a:solidFill>
                  <a:schemeClr val="dk1"/>
                </a:solidFill>
                <a:latin typeface="+mn-lt"/>
                <a:ea typeface="+mn-ea"/>
                <a:cs typeface="+mn-cs"/>
              </a:defRPr>
            </a:lvl6pPr>
            <a:lvl7pPr marL="3962130" indent="-304778" algn="l" defTabSz="609559" rtl="0" eaLnBrk="1" latinLnBrk="0" hangingPunct="1">
              <a:spcBef>
                <a:spcPct val="20000"/>
              </a:spcBef>
              <a:buFont typeface="Arial"/>
              <a:buChar char="•"/>
              <a:defRPr kumimoji="1" sz="2667" kern="1200">
                <a:solidFill>
                  <a:schemeClr val="dk1"/>
                </a:solidFill>
                <a:latin typeface="+mn-lt"/>
                <a:ea typeface="+mn-ea"/>
                <a:cs typeface="+mn-cs"/>
              </a:defRPr>
            </a:lvl7pPr>
            <a:lvl8pPr marL="4571688" indent="-304778" algn="l" defTabSz="609559" rtl="0" eaLnBrk="1" latinLnBrk="0" hangingPunct="1">
              <a:spcBef>
                <a:spcPct val="20000"/>
              </a:spcBef>
              <a:buFont typeface="Arial"/>
              <a:buChar char="•"/>
              <a:defRPr kumimoji="1" sz="2667" kern="1200">
                <a:solidFill>
                  <a:schemeClr val="dk1"/>
                </a:solidFill>
                <a:latin typeface="+mn-lt"/>
                <a:ea typeface="+mn-ea"/>
                <a:cs typeface="+mn-cs"/>
              </a:defRPr>
            </a:lvl8pPr>
            <a:lvl9pPr marL="5181246" indent="-304778" algn="l" defTabSz="609559" rtl="0" eaLnBrk="1" latinLnBrk="0" hangingPunct="1">
              <a:spcBef>
                <a:spcPct val="20000"/>
              </a:spcBef>
              <a:buFont typeface="Arial"/>
              <a:buChar char="•"/>
              <a:defRPr kumimoji="1" sz="2667" kern="1200">
                <a:solidFill>
                  <a:schemeClr val="dk1"/>
                </a:solidFill>
                <a:latin typeface="+mn-lt"/>
                <a:ea typeface="+mn-ea"/>
                <a:cs typeface="+mn-cs"/>
              </a:defRPr>
            </a:lvl9pPr>
          </a:lstStyle>
          <a:p>
            <a:pPr marL="66463"/>
            <a:r>
              <a:rPr lang="ja-JP" altLang="en-US" sz="1400" dirty="0">
                <a:latin typeface="Meiryo UI" panose="020B0604030504040204" pitchFamily="50" charset="-128"/>
                <a:ea typeface="Meiryo UI" panose="020B0604030504040204" pitchFamily="50" charset="-128"/>
              </a:rPr>
              <a:t>社会経済的、健康・発達的に不利な立場にあるこどもたちが、未就園になりやすい傾向にある。現在と将来の社会経済的な格差を減らすために、幼児教育への公平なアクセスを促進する必要がある。</a:t>
            </a:r>
            <a:endParaRPr lang="en-US" altLang="ja-JP" sz="1400" dirty="0">
              <a:latin typeface="Meiryo UI" panose="020B0604030504040204" pitchFamily="50" charset="-128"/>
              <a:ea typeface="Meiryo UI" panose="020B0604030504040204" pitchFamily="50" charset="-128"/>
            </a:endParaRPr>
          </a:p>
        </p:txBody>
      </p:sp>
      <p:graphicFrame>
        <p:nvGraphicFramePr>
          <p:cNvPr id="5" name="図表 4">
            <a:extLst>
              <a:ext uri="{FF2B5EF4-FFF2-40B4-BE49-F238E27FC236}">
                <a16:creationId xmlns:a16="http://schemas.microsoft.com/office/drawing/2014/main" id="{74BDE8A6-09E7-7CEB-2485-AFC23B080E19}"/>
              </a:ext>
            </a:extLst>
          </p:cNvPr>
          <p:cNvGraphicFramePr/>
          <p:nvPr>
            <p:extLst>
              <p:ext uri="{D42A27DB-BD31-4B8C-83A1-F6EECF244321}">
                <p14:modId xmlns:p14="http://schemas.microsoft.com/office/powerpoint/2010/main" val="472077290"/>
              </p:ext>
            </p:extLst>
          </p:nvPr>
        </p:nvGraphicFramePr>
        <p:xfrm>
          <a:off x="274081" y="2512947"/>
          <a:ext cx="3900854" cy="2469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角丸四角形 22"/>
          <p:cNvSpPr/>
          <p:nvPr/>
        </p:nvSpPr>
        <p:spPr>
          <a:xfrm>
            <a:off x="207878" y="5032490"/>
            <a:ext cx="852675" cy="217674"/>
          </a:xfrm>
          <a:prstGeom prst="roundRect">
            <a:avLst>
              <a:gd name="adj" fmla="val 50000"/>
            </a:avLst>
          </a:prstGeom>
          <a:solidFill>
            <a:schemeClr val="accent3">
              <a:lumMod val="50000"/>
            </a:schemeClr>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a:r>
              <a:rPr lang="ja-JP" altLang="en-US" sz="1108" b="1" dirty="0">
                <a:solidFill>
                  <a:schemeClr val="bg1"/>
                </a:solidFill>
                <a:latin typeface="Meiryo UI" panose="020B0604030504040204" pitchFamily="50" charset="-128"/>
                <a:ea typeface="Meiryo UI" panose="020B0604030504040204" pitchFamily="50" charset="-128"/>
              </a:rPr>
              <a:t>結論</a:t>
            </a:r>
          </a:p>
        </p:txBody>
      </p:sp>
      <p:pic>
        <p:nvPicPr>
          <p:cNvPr id="14" name="図 13">
            <a:extLst>
              <a:ext uri="{FF2B5EF4-FFF2-40B4-BE49-F238E27FC236}">
                <a16:creationId xmlns:a16="http://schemas.microsoft.com/office/drawing/2014/main" id="{30205EE7-F273-AF42-E570-8ACA45F0EDDC}"/>
              </a:ext>
            </a:extLst>
          </p:cNvPr>
          <p:cNvPicPr>
            <a:picLocks noChangeAspect="1"/>
          </p:cNvPicPr>
          <p:nvPr/>
        </p:nvPicPr>
        <p:blipFill rotWithShape="1">
          <a:blip r:embed="rId8"/>
          <a:srcRect t="1295"/>
          <a:stretch/>
        </p:blipFill>
        <p:spPr>
          <a:xfrm>
            <a:off x="4678915" y="3214630"/>
            <a:ext cx="3898855" cy="2895902"/>
          </a:xfrm>
          <a:prstGeom prst="rect">
            <a:avLst/>
          </a:prstGeom>
        </p:spPr>
      </p:pic>
      <p:sp>
        <p:nvSpPr>
          <p:cNvPr id="19" name="テキスト ボックス 18"/>
          <p:cNvSpPr txBox="1"/>
          <p:nvPr/>
        </p:nvSpPr>
        <p:spPr>
          <a:xfrm>
            <a:off x="4817428" y="5648500"/>
            <a:ext cx="545177" cy="189322"/>
          </a:xfrm>
          <a:prstGeom prst="rect">
            <a:avLst/>
          </a:prstGeom>
          <a:noFill/>
        </p:spPr>
        <p:txBody>
          <a:bodyPr wrap="square" lIns="0" rIns="0" rtlCol="0">
            <a:noAutofit/>
          </a:bodyPr>
          <a:lstStyle/>
          <a:p>
            <a:pPr defTabSz="265853"/>
            <a:r>
              <a:rPr lang="en-US" altLang="ja-JP" sz="738" dirty="0">
                <a:latin typeface="Meiryo UI" panose="020B0604030504040204" pitchFamily="50" charset="-128"/>
                <a:ea typeface="Meiryo UI" panose="020B0604030504040204" pitchFamily="50" charset="-128"/>
              </a:rPr>
              <a:t>*p&lt;0.05</a:t>
            </a:r>
            <a:endParaRPr lang="ja-JP" altLang="en-US" sz="738" dirty="0">
              <a:latin typeface="Meiryo UI" panose="020B0604030504040204" pitchFamily="50" charset="-128"/>
              <a:ea typeface="Meiryo UI" panose="020B0604030504040204" pitchFamily="50" charset="-128"/>
            </a:endParaRPr>
          </a:p>
        </p:txBody>
      </p:sp>
      <p:sp>
        <p:nvSpPr>
          <p:cNvPr id="8" name="角丸四角形 7"/>
          <p:cNvSpPr/>
          <p:nvPr/>
        </p:nvSpPr>
        <p:spPr>
          <a:xfrm>
            <a:off x="199991" y="2339387"/>
            <a:ext cx="852675" cy="217674"/>
          </a:xfrm>
          <a:prstGeom prst="roundRect">
            <a:avLst>
              <a:gd name="adj" fmla="val 50000"/>
            </a:avLst>
          </a:prstGeom>
          <a:solidFill>
            <a:schemeClr val="accent3">
              <a:lumMod val="50000"/>
            </a:schemeClr>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3231" tIns="33231" rIns="33231" bIns="33231" numCol="1" spcCol="0" rtlCol="0" fromWordArt="0" anchor="ctr" anchorCtr="0" forceAA="0" compatLnSpc="1">
            <a:prstTxWarp prst="textNoShape">
              <a:avLst/>
            </a:prstTxWarp>
            <a:noAutofit/>
          </a:bodyPr>
          <a:lstStyle/>
          <a:p>
            <a:pPr algn="ctr"/>
            <a:r>
              <a:rPr lang="ja-JP" altLang="en-US" sz="1108" b="1" dirty="0">
                <a:solidFill>
                  <a:schemeClr val="bg1"/>
                </a:solidFill>
                <a:latin typeface="Meiryo UI" panose="020B0604030504040204" pitchFamily="50" charset="-128"/>
                <a:ea typeface="Meiryo UI" panose="020B0604030504040204" pitchFamily="50" charset="-128"/>
              </a:rPr>
              <a:t>方法</a:t>
            </a:r>
          </a:p>
        </p:txBody>
      </p:sp>
    </p:spTree>
    <p:extLst>
      <p:ext uri="{BB962C8B-B14F-4D97-AF65-F5344CB8AC3E}">
        <p14:creationId xmlns:p14="http://schemas.microsoft.com/office/powerpoint/2010/main" val="1827987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12ECBD-AD5B-3583-F137-637983F29FAA}"/>
              </a:ext>
            </a:extLst>
          </p:cNvPr>
          <p:cNvSpPr>
            <a:spLocks noGrp="1"/>
          </p:cNvSpPr>
          <p:nvPr>
            <p:ph type="title"/>
          </p:nvPr>
        </p:nvSpPr>
        <p:spPr/>
        <p:txBody>
          <a:bodyPr>
            <a:normAutofit fontScale="90000"/>
          </a:bodyPr>
          <a:lstStyle/>
          <a:p>
            <a:r>
              <a:rPr kumimoji="1" lang="ja-JP" altLang="en-US" dirty="0"/>
              <a:t>方法</a:t>
            </a:r>
          </a:p>
        </p:txBody>
      </p:sp>
      <p:graphicFrame>
        <p:nvGraphicFramePr>
          <p:cNvPr id="5" name="コンテンツ プレースホルダー 4">
            <a:extLst>
              <a:ext uri="{FF2B5EF4-FFF2-40B4-BE49-F238E27FC236}">
                <a16:creationId xmlns:a16="http://schemas.microsoft.com/office/drawing/2014/main" id="{35F6293D-F77D-19DF-E0F3-5218280E3DA9}"/>
              </a:ext>
            </a:extLst>
          </p:cNvPr>
          <p:cNvGraphicFramePr>
            <a:graphicFrameLocks noGrp="1"/>
          </p:cNvGraphicFramePr>
          <p:nvPr>
            <p:ph idx="1"/>
            <p:extLst>
              <p:ext uri="{D42A27DB-BD31-4B8C-83A1-F6EECF244321}">
                <p14:modId xmlns:p14="http://schemas.microsoft.com/office/powerpoint/2010/main" val="884477915"/>
              </p:ext>
            </p:extLst>
          </p:nvPr>
        </p:nvGraphicFramePr>
        <p:xfrm>
          <a:off x="628650" y="1025433"/>
          <a:ext cx="7886700" cy="4942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a:extLst>
              <a:ext uri="{FF2B5EF4-FFF2-40B4-BE49-F238E27FC236}">
                <a16:creationId xmlns:a16="http://schemas.microsoft.com/office/drawing/2014/main" id="{F4C1F16D-5868-9A9D-0751-0AAA4D618930}"/>
              </a:ext>
            </a:extLst>
          </p:cNvPr>
          <p:cNvSpPr>
            <a:spLocks noGrp="1"/>
          </p:cNvSpPr>
          <p:nvPr>
            <p:ph type="sldNum" sz="quarter" idx="12"/>
          </p:nvPr>
        </p:nvSpPr>
        <p:spPr/>
        <p:txBody>
          <a:bodyPr/>
          <a:lstStyle/>
          <a:p>
            <a:fld id="{9341BFC0-E627-41D3-8CC5-4DA816E34294}" type="slidenum">
              <a:rPr lang="ja-JP" altLang="en-US" smtClean="0"/>
              <a:pPr/>
              <a:t>8</a:t>
            </a:fld>
            <a:endParaRPr lang="ja-JP" altLang="en-US" dirty="0"/>
          </a:p>
        </p:txBody>
      </p:sp>
      <p:sp>
        <p:nvSpPr>
          <p:cNvPr id="3" name="テキスト ボックス 2">
            <a:extLst>
              <a:ext uri="{FF2B5EF4-FFF2-40B4-BE49-F238E27FC236}">
                <a16:creationId xmlns:a16="http://schemas.microsoft.com/office/drawing/2014/main" id="{0071BC5D-48F2-40E7-76AB-AA72455AB2E9}"/>
              </a:ext>
            </a:extLst>
          </p:cNvPr>
          <p:cNvSpPr txBox="1"/>
          <p:nvPr/>
        </p:nvSpPr>
        <p:spPr>
          <a:xfrm>
            <a:off x="628650" y="6029317"/>
            <a:ext cx="3089910"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＋検討会での議論</a:t>
            </a:r>
          </a:p>
        </p:txBody>
      </p:sp>
    </p:spTree>
    <p:extLst>
      <p:ext uri="{BB962C8B-B14F-4D97-AF65-F5344CB8AC3E}">
        <p14:creationId xmlns:p14="http://schemas.microsoft.com/office/powerpoint/2010/main" val="370954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6213DFE-D71F-4ADA-094F-9D64CA185310}"/>
              </a:ext>
            </a:extLst>
          </p:cNvPr>
          <p:cNvSpPr>
            <a:spLocks noGrp="1"/>
          </p:cNvSpPr>
          <p:nvPr>
            <p:ph type="title"/>
          </p:nvPr>
        </p:nvSpPr>
        <p:spPr>
          <a:solidFill>
            <a:schemeClr val="accent2">
              <a:lumMod val="20000"/>
              <a:lumOff val="80000"/>
            </a:schemeClr>
          </a:solidFill>
        </p:spPr>
        <p:txBody>
          <a:bodyPr>
            <a:normAutofit/>
          </a:bodyPr>
          <a:lstStyle/>
          <a:p>
            <a:r>
              <a:rPr lang="ja-JP" altLang="en-US" sz="3200" dirty="0">
                <a:latin typeface="Meiryo UI" panose="020B0604030504040204" pitchFamily="50" charset="-128"/>
                <a:ea typeface="Meiryo UI" panose="020B0604030504040204" pitchFamily="50" charset="-128"/>
              </a:rPr>
              <a:t>申請主義の課題と関連する未就園</a:t>
            </a:r>
          </a:p>
        </p:txBody>
      </p:sp>
      <p:sp>
        <p:nvSpPr>
          <p:cNvPr id="6" name="テキスト プレースホルダー 5">
            <a:extLst>
              <a:ext uri="{FF2B5EF4-FFF2-40B4-BE49-F238E27FC236}">
                <a16:creationId xmlns:a16="http://schemas.microsoft.com/office/drawing/2014/main" id="{747F57EE-1DAE-DFAB-9990-28CE4BBC7ED0}"/>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684B8417-FEDF-914F-EB41-7E35E7D7D66E}"/>
              </a:ext>
            </a:extLst>
          </p:cNvPr>
          <p:cNvSpPr>
            <a:spLocks noGrp="1"/>
          </p:cNvSpPr>
          <p:nvPr>
            <p:ph type="sldNum" sz="quarter" idx="12"/>
          </p:nvPr>
        </p:nvSpPr>
        <p:spPr/>
        <p:txBody>
          <a:bodyPr/>
          <a:lstStyle/>
          <a:p>
            <a:fld id="{9341BFC0-E627-41D3-8CC5-4DA816E34294}" type="slidenum">
              <a:rPr lang="ja-JP" altLang="en-US" smtClean="0"/>
              <a:pPr/>
              <a:t>9</a:t>
            </a:fld>
            <a:endParaRPr lang="ja-JP" altLang="en-US" dirty="0"/>
          </a:p>
        </p:txBody>
      </p:sp>
      <p:pic>
        <p:nvPicPr>
          <p:cNvPr id="9" name="図 8" descr="テキスト&#10;&#10;中程度の精度で自動的に生成された説明">
            <a:extLst>
              <a:ext uri="{FF2B5EF4-FFF2-40B4-BE49-F238E27FC236}">
                <a16:creationId xmlns:a16="http://schemas.microsoft.com/office/drawing/2014/main" id="{FDE8591E-4C61-204A-91F6-D41DF53D11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8280" y="5000818"/>
            <a:ext cx="2234795" cy="772387"/>
          </a:xfrm>
          <a:prstGeom prst="rect">
            <a:avLst/>
          </a:prstGeom>
        </p:spPr>
      </p:pic>
    </p:spTree>
    <p:extLst>
      <p:ext uri="{BB962C8B-B14F-4D97-AF65-F5344CB8AC3E}">
        <p14:creationId xmlns:p14="http://schemas.microsoft.com/office/powerpoint/2010/main" val="32090340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4C33605230E40489C42DADEF6EC5767" ma:contentTypeVersion="12" ma:contentTypeDescription="新しいドキュメントを作成します。" ma:contentTypeScope="" ma:versionID="e00b104819eb7ab19f8072c068541c04">
  <xsd:schema xmlns:xsd="http://www.w3.org/2001/XMLSchema" xmlns:xs="http://www.w3.org/2001/XMLSchema" xmlns:p="http://schemas.microsoft.com/office/2006/metadata/properties" xmlns:ns2="ce0d70ba-dd7f-471c-956c-7b47992f710a" xmlns:ns3="febad569-ddee-4a79-ac4b-4d5541ec0a28" targetNamespace="http://schemas.microsoft.com/office/2006/metadata/properties" ma:root="true" ma:fieldsID="89fa72f2ce1a4698995d8300e5f6c073" ns2:_="" ns3:_="">
    <xsd:import namespace="ce0d70ba-dd7f-471c-956c-7b47992f710a"/>
    <xsd:import namespace="febad569-ddee-4a79-ac4b-4d5541ec0a2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70ba-dd7f-471c-956c-7b47992f71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bad569-ddee-4a79-ac4b-4d5541ec0a2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8a0d743-9860-4368-b42a-77caa2918e71}" ma:internalName="TaxCatchAll" ma:showField="CatchAllData" ma:web="febad569-ddee-4a79-ac4b-4d5541ec0a2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e0d70ba-dd7f-471c-956c-7b47992f710a">
      <Terms xmlns="http://schemas.microsoft.com/office/infopath/2007/PartnerControls"/>
    </lcf76f155ced4ddcb4097134ff3c332f>
    <TaxCatchAll xmlns="febad569-ddee-4a79-ac4b-4d5541ec0a2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D92B66-29AF-47C8-9AA7-3AD83056CE1E}">
  <ds:schemaRefs>
    <ds:schemaRef ds:uri="ce0d70ba-dd7f-471c-956c-7b47992f710a"/>
    <ds:schemaRef ds:uri="febad569-ddee-4a79-ac4b-4d5541ec0a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74D2CE2-3C1F-41CA-A2F8-B05FDB9E2F15}">
  <ds:schemaRefs>
    <ds:schemaRef ds:uri="http://purl.org/dc/elements/1.1/"/>
    <ds:schemaRef ds:uri="http://purl.org/dc/terms/"/>
    <ds:schemaRef ds:uri="febad569-ddee-4a79-ac4b-4d5541ec0a28"/>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ce0d70ba-dd7f-471c-956c-7b47992f710a"/>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AB488A5-6BD7-4885-9F6D-7320EEF5B6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1282</TotalTime>
  <Words>4260</Words>
  <Application>Microsoft Office PowerPoint</Application>
  <PresentationFormat>画面に合わせる (4:3)</PresentationFormat>
  <Paragraphs>289</Paragraphs>
  <Slides>20</Slides>
  <Notes>15</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20</vt:i4>
      </vt:variant>
    </vt:vector>
  </HeadingPairs>
  <TitlesOfParts>
    <vt:vector size="30" baseType="lpstr">
      <vt:lpstr>HG丸ｺﾞｼｯｸM-PRO</vt:lpstr>
      <vt:lpstr>Meiryo UI</vt:lpstr>
      <vt:lpstr>ＭＳ ゴシック</vt:lpstr>
      <vt:lpstr>メイリオ</vt:lpstr>
      <vt:lpstr>游ゴシック</vt:lpstr>
      <vt:lpstr>游ゴシック Light</vt:lpstr>
      <vt:lpstr>Arial</vt:lpstr>
      <vt:lpstr>Calibri</vt:lpstr>
      <vt:lpstr>Wingdings</vt:lpstr>
      <vt:lpstr>Office テーマ</vt:lpstr>
      <vt:lpstr>未就園児家庭の背景にみる 申請主義の課題 ​</vt:lpstr>
      <vt:lpstr>本日の講演内容</vt:lpstr>
      <vt:lpstr>調査研究の概要</vt:lpstr>
      <vt:lpstr>未就園児等の把握、支援のためのアウトリーチの在り方に関する調査研究</vt:lpstr>
      <vt:lpstr>未就園児の範囲</vt:lpstr>
      <vt:lpstr>保育所と幼稚園等の年齢別利用者数及び割合の推計（R1）</vt:lpstr>
      <vt:lpstr>3歳以上の未就園の背景要因に関する研究のサマリー</vt:lpstr>
      <vt:lpstr>方法</vt:lpstr>
      <vt:lpstr>申請主義の課題と関連する未就園</vt:lpstr>
      <vt:lpstr>申請プロセス</vt:lpstr>
      <vt:lpstr>①サービスの情報にアクセスし、要件を確認する</vt:lpstr>
      <vt:lpstr>②申請窓口を探し、来所し、担当者と話す</vt:lpstr>
      <vt:lpstr>③申請に必要な書類をそろえ、記入する</vt:lpstr>
      <vt:lpstr>申請プロセス</vt:lpstr>
      <vt:lpstr>行政のサポートを受けたいと思う</vt:lpstr>
      <vt:lpstr>今後の取組の方向性</vt:lpstr>
      <vt:lpstr>今後の取組の方向性（共通する課題への対応）</vt:lpstr>
      <vt:lpstr>「孤立や不適切養育の予防」での申請に関する取組の方向性</vt:lpstr>
      <vt:lpstr>「孤立や不適切養育の予防」での申請に関する取組の方向性</vt:lpstr>
      <vt:lpstr>ご清聴ありがとうございました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安藤 温子(ANDO Atsuko)</dc:creator>
  <cp:lastModifiedBy>可知 悠子(KACHI Yuko)</cp:lastModifiedBy>
  <cp:revision>3</cp:revision>
  <dcterms:created xsi:type="dcterms:W3CDTF">2023-01-23T06:45:40Z</dcterms:created>
  <dcterms:modified xsi:type="dcterms:W3CDTF">2023-07-06T02:13:30Z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0x01010074C33605230E40489C42DADEF6EC5767</vt:lpwstr>
  </property>
  <property fmtid="{D5CDD505-2E9C-101B-9397-08002B2CF9AE}" pid="3" name="MediaServiceImageTags">
    <vt:lpwstr/>
  </property>
</Properties>
</file>